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tiff" ContentType="image/tif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Masters/slideMaster10.xml" ContentType="application/vnd.openxmlformats-officedocument.presentationml.slideMaster+xml"/>
  <Override PartName="/ppt/slideMasters/slideMaster11.xml" ContentType="application/vnd.openxmlformats-officedocument.presentationml.slideMaster+xml"/>
  <Override PartName="/ppt/slideMasters/slideMaster12.xml" ContentType="application/vnd.openxmlformats-officedocument.presentationml.slideMaster+xml"/>
  <Override PartName="/ppt/slideMasters/slideMaster13.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theme/theme2.xml" ContentType="application/vnd.openxmlformats-officedocument.theme+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theme/theme3.xml" ContentType="application/vnd.openxmlformats-officedocument.theme+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theme/theme4.xml" ContentType="application/vnd.openxmlformats-officedocument.theme+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slideLayouts/slideLayout152.xml" ContentType="application/vnd.openxmlformats-officedocument.presentationml.slideLayout+xml"/>
  <Override PartName="/ppt/slideLayouts/slideLayout153.xml" ContentType="application/vnd.openxmlformats-officedocument.presentationml.slideLayout+xml"/>
  <Override PartName="/ppt/slideLayouts/slideLayout154.xml" ContentType="application/vnd.openxmlformats-officedocument.presentationml.slideLayout+xml"/>
  <Override PartName="/ppt/slideLayouts/slideLayout155.xml" ContentType="application/vnd.openxmlformats-officedocument.presentationml.slideLayout+xml"/>
  <Override PartName="/ppt/slideLayouts/slideLayout156.xml" ContentType="application/vnd.openxmlformats-officedocument.presentationml.slideLayout+xml"/>
  <Override PartName="/ppt/slideLayouts/slideLayout157.xml" ContentType="application/vnd.openxmlformats-officedocument.presentationml.slideLayout+xml"/>
  <Override PartName="/ppt/theme/theme5.xml" ContentType="application/vnd.openxmlformats-officedocument.theme+xml"/>
  <Override PartName="/ppt/slideLayouts/slideLayout158.xml" ContentType="application/vnd.openxmlformats-officedocument.presentationml.slideLayout+xml"/>
  <Override PartName="/ppt/slideLayouts/slideLayout159.xml" ContentType="application/vnd.openxmlformats-officedocument.presentationml.slideLayout+xml"/>
  <Override PartName="/ppt/slideLayouts/slideLayout160.xml" ContentType="application/vnd.openxmlformats-officedocument.presentationml.slideLayout+xml"/>
  <Override PartName="/ppt/slideLayouts/slideLayout161.xml" ContentType="application/vnd.openxmlformats-officedocument.presentationml.slideLayout+xml"/>
  <Override PartName="/ppt/slideLayouts/slideLayout162.xml" ContentType="application/vnd.openxmlformats-officedocument.presentationml.slideLayout+xml"/>
  <Override PartName="/ppt/slideLayouts/slideLayout163.xml" ContentType="application/vnd.openxmlformats-officedocument.presentationml.slideLayout+xml"/>
  <Override PartName="/ppt/slideLayouts/slideLayout164.xml" ContentType="application/vnd.openxmlformats-officedocument.presentationml.slideLayout+xml"/>
  <Override PartName="/ppt/slideLayouts/slideLayout165.xml" ContentType="application/vnd.openxmlformats-officedocument.presentationml.slideLayout+xml"/>
  <Override PartName="/ppt/slideLayouts/slideLayout166.xml" ContentType="application/vnd.openxmlformats-officedocument.presentationml.slideLayout+xml"/>
  <Override PartName="/ppt/slideLayouts/slideLayout167.xml" ContentType="application/vnd.openxmlformats-officedocument.presentationml.slideLayout+xml"/>
  <Override PartName="/ppt/slideLayouts/slideLayout168.xml" ContentType="application/vnd.openxmlformats-officedocument.presentationml.slideLayout+xml"/>
  <Override PartName="/ppt/slideLayouts/slideLayout169.xml" ContentType="application/vnd.openxmlformats-officedocument.presentationml.slideLayout+xml"/>
  <Override PartName="/ppt/slideLayouts/slideLayout170.xml" ContentType="application/vnd.openxmlformats-officedocument.presentationml.slideLayout+xml"/>
  <Override PartName="/ppt/slideLayouts/slideLayout171.xml" ContentType="application/vnd.openxmlformats-officedocument.presentationml.slideLayout+xml"/>
  <Override PartName="/ppt/theme/theme6.xml" ContentType="application/vnd.openxmlformats-officedocument.theme+xml"/>
  <Override PartName="/ppt/slideLayouts/slideLayout172.xml" ContentType="application/vnd.openxmlformats-officedocument.presentationml.slideLayout+xml"/>
  <Override PartName="/ppt/slideLayouts/slideLayout173.xml" ContentType="application/vnd.openxmlformats-officedocument.presentationml.slideLayout+xml"/>
  <Override PartName="/ppt/slideLayouts/slideLayout174.xml" ContentType="application/vnd.openxmlformats-officedocument.presentationml.slideLayout+xml"/>
  <Override PartName="/ppt/slideLayouts/slideLayout175.xml" ContentType="application/vnd.openxmlformats-officedocument.presentationml.slideLayout+xml"/>
  <Override PartName="/ppt/slideLayouts/slideLayout176.xml" ContentType="application/vnd.openxmlformats-officedocument.presentationml.slideLayout+xml"/>
  <Override PartName="/ppt/slideLayouts/slideLayout177.xml" ContentType="application/vnd.openxmlformats-officedocument.presentationml.slideLayout+xml"/>
  <Override PartName="/ppt/slideLayouts/slideLayout178.xml" ContentType="application/vnd.openxmlformats-officedocument.presentationml.slideLayout+xml"/>
  <Override PartName="/ppt/slideLayouts/slideLayout179.xml" ContentType="application/vnd.openxmlformats-officedocument.presentationml.slideLayout+xml"/>
  <Override PartName="/ppt/slideLayouts/slideLayout180.xml" ContentType="application/vnd.openxmlformats-officedocument.presentationml.slideLayout+xml"/>
  <Override PartName="/ppt/slideLayouts/slideLayout181.xml" ContentType="application/vnd.openxmlformats-officedocument.presentationml.slideLayout+xml"/>
  <Override PartName="/ppt/slideLayouts/slideLayout182.xml" ContentType="application/vnd.openxmlformats-officedocument.presentationml.slideLayout+xml"/>
  <Override PartName="/ppt/slideLayouts/slideLayout183.xml" ContentType="application/vnd.openxmlformats-officedocument.presentationml.slideLayout+xml"/>
  <Override PartName="/ppt/slideLayouts/slideLayout184.xml" ContentType="application/vnd.openxmlformats-officedocument.presentationml.slideLayout+xml"/>
  <Override PartName="/ppt/slideLayouts/slideLayout185.xml" ContentType="application/vnd.openxmlformats-officedocument.presentationml.slideLayout+xml"/>
  <Override PartName="/ppt/theme/theme7.xml" ContentType="application/vnd.openxmlformats-officedocument.theme+xml"/>
  <Override PartName="/ppt/slideLayouts/slideLayout186.xml" ContentType="application/vnd.openxmlformats-officedocument.presentationml.slideLayout+xml"/>
  <Override PartName="/ppt/slideLayouts/slideLayout187.xml" ContentType="application/vnd.openxmlformats-officedocument.presentationml.slideLayout+xml"/>
  <Override PartName="/ppt/slideLayouts/slideLayout188.xml" ContentType="application/vnd.openxmlformats-officedocument.presentationml.slideLayout+xml"/>
  <Override PartName="/ppt/slideLayouts/slideLayout189.xml" ContentType="application/vnd.openxmlformats-officedocument.presentationml.slideLayout+xml"/>
  <Override PartName="/ppt/slideLayouts/slideLayout190.xml" ContentType="application/vnd.openxmlformats-officedocument.presentationml.slideLayout+xml"/>
  <Override PartName="/ppt/slideLayouts/slideLayout191.xml" ContentType="application/vnd.openxmlformats-officedocument.presentationml.slideLayout+xml"/>
  <Override PartName="/ppt/slideLayouts/slideLayout192.xml" ContentType="application/vnd.openxmlformats-officedocument.presentationml.slideLayout+xml"/>
  <Override PartName="/ppt/slideLayouts/slideLayout193.xml" ContentType="application/vnd.openxmlformats-officedocument.presentationml.slideLayout+xml"/>
  <Override PartName="/ppt/slideLayouts/slideLayout194.xml" ContentType="application/vnd.openxmlformats-officedocument.presentationml.slideLayout+xml"/>
  <Override PartName="/ppt/slideLayouts/slideLayout195.xml" ContentType="application/vnd.openxmlformats-officedocument.presentationml.slideLayout+xml"/>
  <Override PartName="/ppt/slideLayouts/slideLayout196.xml" ContentType="application/vnd.openxmlformats-officedocument.presentationml.slideLayout+xml"/>
  <Override PartName="/ppt/slideLayouts/slideLayout197.xml" ContentType="application/vnd.openxmlformats-officedocument.presentationml.slideLayout+xml"/>
  <Override PartName="/ppt/slideLayouts/slideLayout198.xml" ContentType="application/vnd.openxmlformats-officedocument.presentationml.slideLayout+xml"/>
  <Override PartName="/ppt/slideLayouts/slideLayout199.xml" ContentType="application/vnd.openxmlformats-officedocument.presentationml.slideLayout+xml"/>
  <Override PartName="/ppt/slideLayouts/slideLayout200.xml" ContentType="application/vnd.openxmlformats-officedocument.presentationml.slideLayout+xml"/>
  <Override PartName="/ppt/slideLayouts/slideLayout201.xml" ContentType="application/vnd.openxmlformats-officedocument.presentationml.slideLayout+xml"/>
  <Override PartName="/ppt/slideLayouts/slideLayout202.xml" ContentType="application/vnd.openxmlformats-officedocument.presentationml.slideLayout+xml"/>
  <Override PartName="/ppt/slideLayouts/slideLayout203.xml" ContentType="application/vnd.openxmlformats-officedocument.presentationml.slideLayout+xml"/>
  <Override PartName="/ppt/slideLayouts/slideLayout204.xml" ContentType="application/vnd.openxmlformats-officedocument.presentationml.slideLayout+xml"/>
  <Override PartName="/ppt/slideLayouts/slideLayout205.xml" ContentType="application/vnd.openxmlformats-officedocument.presentationml.slideLayout+xml"/>
  <Override PartName="/ppt/slideLayouts/slideLayout206.xml" ContentType="application/vnd.openxmlformats-officedocument.presentationml.slideLayout+xml"/>
  <Override PartName="/ppt/slideLayouts/slideLayout207.xml" ContentType="application/vnd.openxmlformats-officedocument.presentationml.slideLayout+xml"/>
  <Override PartName="/ppt/slideLayouts/slideLayout208.xml" ContentType="application/vnd.openxmlformats-officedocument.presentationml.slideLayout+xml"/>
  <Override PartName="/ppt/slideLayouts/slideLayout209.xml" ContentType="application/vnd.openxmlformats-officedocument.presentationml.slideLayout+xml"/>
  <Override PartName="/ppt/slideLayouts/slideLayout210.xml" ContentType="application/vnd.openxmlformats-officedocument.presentationml.slideLayout+xml"/>
  <Override PartName="/ppt/slideLayouts/slideLayout211.xml" ContentType="application/vnd.openxmlformats-officedocument.presentationml.slideLayout+xml"/>
  <Override PartName="/ppt/slideLayouts/slideLayout212.xml" ContentType="application/vnd.openxmlformats-officedocument.presentationml.slideLayout+xml"/>
  <Override PartName="/ppt/slideLayouts/slideLayout213.xml" ContentType="application/vnd.openxmlformats-officedocument.presentationml.slideLayout+xml"/>
  <Override PartName="/ppt/slideLayouts/slideLayout214.xml" ContentType="application/vnd.openxmlformats-officedocument.presentationml.slideLayout+xml"/>
  <Override PartName="/ppt/slideLayouts/slideLayout215.xml" ContentType="application/vnd.openxmlformats-officedocument.presentationml.slideLayout+xml"/>
  <Override PartName="/ppt/slideLayouts/slideLayout216.xml" ContentType="application/vnd.openxmlformats-officedocument.presentationml.slideLayout+xml"/>
  <Override PartName="/ppt/slideLayouts/slideLayout217.xml" ContentType="application/vnd.openxmlformats-officedocument.presentationml.slideLayout+xml"/>
  <Override PartName="/ppt/slideLayouts/slideLayout218.xml" ContentType="application/vnd.openxmlformats-officedocument.presentationml.slideLayout+xml"/>
  <Override PartName="/ppt/slideLayouts/slideLayout219.xml" ContentType="application/vnd.openxmlformats-officedocument.presentationml.slideLayout+xml"/>
  <Override PartName="/ppt/slideLayouts/slideLayout220.xml" ContentType="application/vnd.openxmlformats-officedocument.presentationml.slideLayout+xml"/>
  <Override PartName="/ppt/slideLayouts/slideLayout221.xml" ContentType="application/vnd.openxmlformats-officedocument.presentationml.slideLayout+xml"/>
  <Override PartName="/ppt/slideLayouts/slideLayout222.xml" ContentType="application/vnd.openxmlformats-officedocument.presentationml.slideLayout+xml"/>
  <Override PartName="/ppt/slideLayouts/slideLayout223.xml" ContentType="application/vnd.openxmlformats-officedocument.presentationml.slideLayout+xml"/>
  <Override PartName="/ppt/slideLayouts/slideLayout224.xml" ContentType="application/vnd.openxmlformats-officedocument.presentationml.slideLayout+xml"/>
  <Override PartName="/ppt/slideLayouts/slideLayout225.xml" ContentType="application/vnd.openxmlformats-officedocument.presentationml.slideLayout+xml"/>
  <Override PartName="/ppt/slideLayouts/slideLayout226.xml" ContentType="application/vnd.openxmlformats-officedocument.presentationml.slideLayout+xml"/>
  <Override PartName="/ppt/slideLayouts/slideLayout227.xml" ContentType="application/vnd.openxmlformats-officedocument.presentationml.slideLayout+xml"/>
  <Override PartName="/ppt/slideLayouts/slideLayout228.xml" ContentType="application/vnd.openxmlformats-officedocument.presentationml.slideLayout+xml"/>
  <Override PartName="/ppt/slideLayouts/slideLayout229.xml" ContentType="application/vnd.openxmlformats-officedocument.presentationml.slideLayout+xml"/>
  <Override PartName="/ppt/slideLayouts/slideLayout230.xml" ContentType="application/vnd.openxmlformats-officedocument.presentationml.slideLayout+xml"/>
  <Override PartName="/ppt/slideLayouts/slideLayout231.xml" ContentType="application/vnd.openxmlformats-officedocument.presentationml.slideLayout+xml"/>
  <Override PartName="/ppt/slideLayouts/slideLayout232.xml" ContentType="application/vnd.openxmlformats-officedocument.presentationml.slideLayout+xml"/>
  <Override PartName="/ppt/slideLayouts/slideLayout233.xml" ContentType="application/vnd.openxmlformats-officedocument.presentationml.slideLayout+xml"/>
  <Override PartName="/ppt/slideLayouts/slideLayout234.xml" ContentType="application/vnd.openxmlformats-officedocument.presentationml.slideLayout+xml"/>
  <Override PartName="/ppt/slideLayouts/slideLayout235.xml" ContentType="application/vnd.openxmlformats-officedocument.presentationml.slideLayout+xml"/>
  <Override PartName="/ppt/slideLayouts/slideLayout236.xml" ContentType="application/vnd.openxmlformats-officedocument.presentationml.slideLayout+xml"/>
  <Override PartName="/ppt/slideLayouts/slideLayout237.xml" ContentType="application/vnd.openxmlformats-officedocument.presentationml.slideLayout+xml"/>
  <Override PartName="/ppt/slideLayouts/slideLayout238.xml" ContentType="application/vnd.openxmlformats-officedocument.presentationml.slideLayout+xml"/>
  <Override PartName="/ppt/slideLayouts/slideLayout239.xml" ContentType="application/vnd.openxmlformats-officedocument.presentationml.slideLayout+xml"/>
  <Override PartName="/ppt/slideLayouts/slideLayout240.xml" ContentType="application/vnd.openxmlformats-officedocument.presentationml.slideLayout+xml"/>
  <Override PartName="/ppt/slideLayouts/slideLayout241.xml" ContentType="application/vnd.openxmlformats-officedocument.presentationml.slideLayout+xml"/>
  <Override PartName="/ppt/slideLayouts/slideLayout242.xml" ContentType="application/vnd.openxmlformats-officedocument.presentationml.slideLayout+xml"/>
  <Override PartName="/ppt/slideLayouts/slideLayout243.xml" ContentType="application/vnd.openxmlformats-officedocument.presentationml.slideLayout+xml"/>
  <Override PartName="/ppt/slideLayouts/slideLayout244.xml" ContentType="application/vnd.openxmlformats-officedocument.presentationml.slideLayout+xml"/>
  <Override PartName="/ppt/slideLayouts/slideLayout245.xml" ContentType="application/vnd.openxmlformats-officedocument.presentationml.slideLayout+xml"/>
  <Override PartName="/ppt/slideLayouts/slideLayout246.xml" ContentType="application/vnd.openxmlformats-officedocument.presentationml.slideLayout+xml"/>
  <Override PartName="/ppt/slideLayouts/slideLayout247.xml" ContentType="application/vnd.openxmlformats-officedocument.presentationml.slideLayout+xml"/>
  <Override PartName="/ppt/slideLayouts/slideLayout248.xml" ContentType="application/vnd.openxmlformats-officedocument.presentationml.slideLayout+xml"/>
  <Override PartName="/ppt/slideLayouts/slideLayout249.xml" ContentType="application/vnd.openxmlformats-officedocument.presentationml.slideLayout+xml"/>
  <Override PartName="/ppt/slideLayouts/slideLayout250.xml" ContentType="application/vnd.openxmlformats-officedocument.presentationml.slideLayout+xml"/>
  <Override PartName="/ppt/slideLayouts/slideLayout251.xml" ContentType="application/vnd.openxmlformats-officedocument.presentationml.slideLayout+xml"/>
  <Override PartName="/ppt/slideLayouts/slideLayout252.xml" ContentType="application/vnd.openxmlformats-officedocument.presentationml.slideLayout+xml"/>
  <Override PartName="/ppt/slideLayouts/slideLayout253.xml" ContentType="application/vnd.openxmlformats-officedocument.presentationml.slideLayout+xml"/>
  <Override PartName="/ppt/slideLayouts/slideLayout254.xml" ContentType="application/vnd.openxmlformats-officedocument.presentationml.slideLayout+xml"/>
  <Override PartName="/ppt/slideLayouts/slideLayout255.xml" ContentType="application/vnd.openxmlformats-officedocument.presentationml.slideLayout+xml"/>
  <Override PartName="/ppt/slideLayouts/slideLayout256.xml" ContentType="application/vnd.openxmlformats-officedocument.presentationml.slideLayout+xml"/>
  <Override PartName="/ppt/slideLayouts/slideLayout257.xml" ContentType="application/vnd.openxmlformats-officedocument.presentationml.slideLayout+xml"/>
  <Override PartName="/ppt/slideLayouts/slideLayout258.xml" ContentType="application/vnd.openxmlformats-officedocument.presentationml.slideLayout+xml"/>
  <Override PartName="/ppt/slideLayouts/slideLayout259.xml" ContentType="application/vnd.openxmlformats-officedocument.presentationml.slideLayout+xml"/>
  <Override PartName="/ppt/slideLayouts/slideLayout260.xml" ContentType="application/vnd.openxmlformats-officedocument.presentationml.slideLayout+xml"/>
  <Override PartName="/ppt/slideLayouts/slideLayout261.xml" ContentType="application/vnd.openxmlformats-officedocument.presentationml.slideLayout+xml"/>
  <Override PartName="/ppt/slideLayouts/slideLayout262.xml" ContentType="application/vnd.openxmlformats-officedocument.presentationml.slideLayout+xml"/>
  <Override PartName="/ppt/slideLayouts/slideLayout263.xml" ContentType="application/vnd.openxmlformats-officedocument.presentationml.slideLayout+xml"/>
  <Override PartName="/ppt/slideLayouts/slideLayout264.xml" ContentType="application/vnd.openxmlformats-officedocument.presentationml.slideLayout+xml"/>
  <Override PartName="/ppt/slideLayouts/slideLayout265.xml" ContentType="application/vnd.openxmlformats-officedocument.presentationml.slideLayout+xml"/>
  <Override PartName="/ppt/slideLayouts/slideLayout266.xml" ContentType="application/vnd.openxmlformats-officedocument.presentationml.slideLayout+xml"/>
  <Override PartName="/ppt/slideLayouts/slideLayout267.xml" ContentType="application/vnd.openxmlformats-officedocument.presentationml.slideLayout+xml"/>
  <Override PartName="/ppt/slideLayouts/slideLayout268.xml" ContentType="application/vnd.openxmlformats-officedocument.presentationml.slideLayout+xml"/>
  <Override PartName="/ppt/slideLayouts/slideLayout269.xml" ContentType="application/vnd.openxmlformats-officedocument.presentationml.slideLayout+xml"/>
  <Override PartName="/ppt/slideLayouts/slideLayout270.xml" ContentType="application/vnd.openxmlformats-officedocument.presentationml.slideLayout+xml"/>
  <Override PartName="/ppt/slideLayouts/slideLayout271.xml" ContentType="application/vnd.openxmlformats-officedocument.presentationml.slideLayout+xml"/>
  <Override PartName="/ppt/slideLayouts/slideLayout272.xml" ContentType="application/vnd.openxmlformats-officedocument.presentationml.slideLayout+xml"/>
  <Override PartName="/ppt/slideLayouts/slideLayout273.xml" ContentType="application/vnd.openxmlformats-officedocument.presentationml.slideLayout+xml"/>
  <Override PartName="/ppt/slideLayouts/slideLayout274.xml" ContentType="application/vnd.openxmlformats-officedocument.presentationml.slideLayout+xml"/>
  <Override PartName="/ppt/slideLayouts/slideLayout275.xml" ContentType="application/vnd.openxmlformats-officedocument.presentationml.slideLayout+xml"/>
  <Override PartName="/ppt/slideLayouts/slideLayout276.xml" ContentType="application/vnd.openxmlformats-officedocument.presentationml.slideLayout+xml"/>
  <Override PartName="/ppt/slideLayouts/slideLayout277.xml" ContentType="application/vnd.openxmlformats-officedocument.presentationml.slideLayout+xml"/>
  <Override PartName="/ppt/slideLayouts/slideLayout278.xml" ContentType="application/vnd.openxmlformats-officedocument.presentationml.slideLayout+xml"/>
  <Override PartName="/ppt/slideLayouts/slideLayout279.xml" ContentType="application/vnd.openxmlformats-officedocument.presentationml.slideLayout+xml"/>
  <Override PartName="/ppt/slideLayouts/slideLayout280.xml" ContentType="application/vnd.openxmlformats-officedocument.presentationml.slideLayout+xml"/>
  <Override PartName="/ppt/slideLayouts/slideLayout281.xml" ContentType="application/vnd.openxmlformats-officedocument.presentationml.slideLayout+xml"/>
  <Override PartName="/ppt/slideLayouts/slideLayout282.xml" ContentType="application/vnd.openxmlformats-officedocument.presentationml.slideLayout+xml"/>
  <Override PartName="/ppt/slideLayouts/slideLayout283.xml" ContentType="application/vnd.openxmlformats-officedocument.presentationml.slideLayout+xml"/>
  <Override PartName="/ppt/slideLayouts/slideLayout284.xml" ContentType="application/vnd.openxmlformats-officedocument.presentationml.slideLayout+xml"/>
  <Override PartName="/ppt/slideLayouts/slideLayout285.xml" ContentType="application/vnd.openxmlformats-officedocument.presentationml.slideLayout+xml"/>
  <Override PartName="/ppt/slideLayouts/slideLayout286.xml" ContentType="application/vnd.openxmlformats-officedocument.presentationml.slideLayout+xml"/>
  <Override PartName="/ppt/theme/theme8.xml" ContentType="application/vnd.openxmlformats-officedocument.theme+xml"/>
  <Override PartName="/ppt/slideLayouts/slideLayout287.xml" ContentType="application/vnd.openxmlformats-officedocument.presentationml.slideLayout+xml"/>
  <Override PartName="/ppt/slideLayouts/slideLayout288.xml" ContentType="application/vnd.openxmlformats-officedocument.presentationml.slideLayout+xml"/>
  <Override PartName="/ppt/slideLayouts/slideLayout289.xml" ContentType="application/vnd.openxmlformats-officedocument.presentationml.slideLayout+xml"/>
  <Override PartName="/ppt/slideLayouts/slideLayout290.xml" ContentType="application/vnd.openxmlformats-officedocument.presentationml.slideLayout+xml"/>
  <Override PartName="/ppt/slideLayouts/slideLayout291.xml" ContentType="application/vnd.openxmlformats-officedocument.presentationml.slideLayout+xml"/>
  <Override PartName="/ppt/slideLayouts/slideLayout292.xml" ContentType="application/vnd.openxmlformats-officedocument.presentationml.slideLayout+xml"/>
  <Override PartName="/ppt/slideLayouts/slideLayout293.xml" ContentType="application/vnd.openxmlformats-officedocument.presentationml.slideLayout+xml"/>
  <Override PartName="/ppt/slideLayouts/slideLayout294.xml" ContentType="application/vnd.openxmlformats-officedocument.presentationml.slideLayout+xml"/>
  <Override PartName="/ppt/slideLayouts/slideLayout295.xml" ContentType="application/vnd.openxmlformats-officedocument.presentationml.slideLayout+xml"/>
  <Override PartName="/ppt/slideLayouts/slideLayout296.xml" ContentType="application/vnd.openxmlformats-officedocument.presentationml.slideLayout+xml"/>
  <Override PartName="/ppt/slideLayouts/slideLayout297.xml" ContentType="application/vnd.openxmlformats-officedocument.presentationml.slideLayout+xml"/>
  <Override PartName="/ppt/slideLayouts/slideLayout298.xml" ContentType="application/vnd.openxmlformats-officedocument.presentationml.slideLayout+xml"/>
  <Override PartName="/ppt/slideLayouts/slideLayout299.xml" ContentType="application/vnd.openxmlformats-officedocument.presentationml.slideLayout+xml"/>
  <Override PartName="/ppt/slideLayouts/slideLayout300.xml" ContentType="application/vnd.openxmlformats-officedocument.presentationml.slideLayout+xml"/>
  <Override PartName="/ppt/slideLayouts/slideLayout301.xml" ContentType="application/vnd.openxmlformats-officedocument.presentationml.slideLayout+xml"/>
  <Override PartName="/ppt/slideLayouts/slideLayout302.xml" ContentType="application/vnd.openxmlformats-officedocument.presentationml.slideLayout+xml"/>
  <Override PartName="/ppt/slideLayouts/slideLayout303.xml" ContentType="application/vnd.openxmlformats-officedocument.presentationml.slideLayout+xml"/>
  <Override PartName="/ppt/slideLayouts/slideLayout304.xml" ContentType="application/vnd.openxmlformats-officedocument.presentationml.slideLayout+xml"/>
  <Override PartName="/ppt/slideLayouts/slideLayout305.xml" ContentType="application/vnd.openxmlformats-officedocument.presentationml.slideLayout+xml"/>
  <Override PartName="/ppt/slideLayouts/slideLayout306.xml" ContentType="application/vnd.openxmlformats-officedocument.presentationml.slideLayout+xml"/>
  <Override PartName="/ppt/slideLayouts/slideLayout307.xml" ContentType="application/vnd.openxmlformats-officedocument.presentationml.slideLayout+xml"/>
  <Override PartName="/ppt/slideLayouts/slideLayout308.xml" ContentType="application/vnd.openxmlformats-officedocument.presentationml.slideLayout+xml"/>
  <Override PartName="/ppt/slideLayouts/slideLayout309.xml" ContentType="application/vnd.openxmlformats-officedocument.presentationml.slideLayout+xml"/>
  <Override PartName="/ppt/slideLayouts/slideLayout310.xml" ContentType="application/vnd.openxmlformats-officedocument.presentationml.slideLayout+xml"/>
  <Override PartName="/ppt/slideLayouts/slideLayout311.xml" ContentType="application/vnd.openxmlformats-officedocument.presentationml.slideLayout+xml"/>
  <Override PartName="/ppt/slideLayouts/slideLayout312.xml" ContentType="application/vnd.openxmlformats-officedocument.presentationml.slideLayout+xml"/>
  <Override PartName="/ppt/slideLayouts/slideLayout313.xml" ContentType="application/vnd.openxmlformats-officedocument.presentationml.slideLayout+xml"/>
  <Override PartName="/ppt/slideLayouts/slideLayout314.xml" ContentType="application/vnd.openxmlformats-officedocument.presentationml.slideLayout+xml"/>
  <Override PartName="/ppt/slideLayouts/slideLayout315.xml" ContentType="application/vnd.openxmlformats-officedocument.presentationml.slideLayout+xml"/>
  <Override PartName="/ppt/slideLayouts/slideLayout316.xml" ContentType="application/vnd.openxmlformats-officedocument.presentationml.slideLayout+xml"/>
  <Override PartName="/ppt/slideLayouts/slideLayout317.xml" ContentType="application/vnd.openxmlformats-officedocument.presentationml.slideLayout+xml"/>
  <Override PartName="/ppt/slideLayouts/slideLayout318.xml" ContentType="application/vnd.openxmlformats-officedocument.presentationml.slideLayout+xml"/>
  <Override PartName="/ppt/slideLayouts/slideLayout319.xml" ContentType="application/vnd.openxmlformats-officedocument.presentationml.slideLayout+xml"/>
  <Override PartName="/ppt/slideLayouts/slideLayout320.xml" ContentType="application/vnd.openxmlformats-officedocument.presentationml.slideLayout+xml"/>
  <Override PartName="/ppt/slideLayouts/slideLayout321.xml" ContentType="application/vnd.openxmlformats-officedocument.presentationml.slideLayout+xml"/>
  <Override PartName="/ppt/slideLayouts/slideLayout322.xml" ContentType="application/vnd.openxmlformats-officedocument.presentationml.slideLayout+xml"/>
  <Override PartName="/ppt/slideLayouts/slideLayout323.xml" ContentType="application/vnd.openxmlformats-officedocument.presentationml.slideLayout+xml"/>
  <Override PartName="/ppt/slideLayouts/slideLayout324.xml" ContentType="application/vnd.openxmlformats-officedocument.presentationml.slideLayout+xml"/>
  <Override PartName="/ppt/slideLayouts/slideLayout325.xml" ContentType="application/vnd.openxmlformats-officedocument.presentationml.slideLayout+xml"/>
  <Override PartName="/ppt/slideLayouts/slideLayout326.xml" ContentType="application/vnd.openxmlformats-officedocument.presentationml.slideLayout+xml"/>
  <Override PartName="/ppt/slideLayouts/slideLayout327.xml" ContentType="application/vnd.openxmlformats-officedocument.presentationml.slideLayout+xml"/>
  <Override PartName="/ppt/slideLayouts/slideLayout328.xml" ContentType="application/vnd.openxmlformats-officedocument.presentationml.slideLayout+xml"/>
  <Override PartName="/ppt/slideLayouts/slideLayout329.xml" ContentType="application/vnd.openxmlformats-officedocument.presentationml.slideLayout+xml"/>
  <Override PartName="/ppt/slideLayouts/slideLayout330.xml" ContentType="application/vnd.openxmlformats-officedocument.presentationml.slideLayout+xml"/>
  <Override PartName="/ppt/slideLayouts/slideLayout331.xml" ContentType="application/vnd.openxmlformats-officedocument.presentationml.slideLayout+xml"/>
  <Override PartName="/ppt/slideLayouts/slideLayout332.xml" ContentType="application/vnd.openxmlformats-officedocument.presentationml.slideLayout+xml"/>
  <Override PartName="/ppt/slideLayouts/slideLayout333.xml" ContentType="application/vnd.openxmlformats-officedocument.presentationml.slideLayout+xml"/>
  <Override PartName="/ppt/slideLayouts/slideLayout334.xml" ContentType="application/vnd.openxmlformats-officedocument.presentationml.slideLayout+xml"/>
  <Override PartName="/ppt/slideLayouts/slideLayout335.xml" ContentType="application/vnd.openxmlformats-officedocument.presentationml.slideLayout+xml"/>
  <Override PartName="/ppt/slideLayouts/slideLayout336.xml" ContentType="application/vnd.openxmlformats-officedocument.presentationml.slideLayout+xml"/>
  <Override PartName="/ppt/slideLayouts/slideLayout337.xml" ContentType="application/vnd.openxmlformats-officedocument.presentationml.slideLayout+xml"/>
  <Override PartName="/ppt/slideLayouts/slideLayout338.xml" ContentType="application/vnd.openxmlformats-officedocument.presentationml.slideLayout+xml"/>
  <Override PartName="/ppt/slideLayouts/slideLayout339.xml" ContentType="application/vnd.openxmlformats-officedocument.presentationml.slideLayout+xml"/>
  <Override PartName="/ppt/slideLayouts/slideLayout340.xml" ContentType="application/vnd.openxmlformats-officedocument.presentationml.slideLayout+xml"/>
  <Override PartName="/ppt/slideLayouts/slideLayout341.xml" ContentType="application/vnd.openxmlformats-officedocument.presentationml.slideLayout+xml"/>
  <Override PartName="/ppt/slideLayouts/slideLayout342.xml" ContentType="application/vnd.openxmlformats-officedocument.presentationml.slideLayout+xml"/>
  <Override PartName="/ppt/slideLayouts/slideLayout343.xml" ContentType="application/vnd.openxmlformats-officedocument.presentationml.slideLayout+xml"/>
  <Override PartName="/ppt/slideLayouts/slideLayout344.xml" ContentType="application/vnd.openxmlformats-officedocument.presentationml.slideLayout+xml"/>
  <Override PartName="/ppt/slideLayouts/slideLayout345.xml" ContentType="application/vnd.openxmlformats-officedocument.presentationml.slideLayout+xml"/>
  <Override PartName="/ppt/slideLayouts/slideLayout346.xml" ContentType="application/vnd.openxmlformats-officedocument.presentationml.slideLayout+xml"/>
  <Override PartName="/ppt/slideLayouts/slideLayout347.xml" ContentType="application/vnd.openxmlformats-officedocument.presentationml.slideLayout+xml"/>
  <Override PartName="/ppt/slideLayouts/slideLayout348.xml" ContentType="application/vnd.openxmlformats-officedocument.presentationml.slideLayout+xml"/>
  <Override PartName="/ppt/slideLayouts/slideLayout349.xml" ContentType="application/vnd.openxmlformats-officedocument.presentationml.slideLayout+xml"/>
  <Override PartName="/ppt/slideLayouts/slideLayout350.xml" ContentType="application/vnd.openxmlformats-officedocument.presentationml.slideLayout+xml"/>
  <Override PartName="/ppt/slideLayouts/slideLayout351.xml" ContentType="application/vnd.openxmlformats-officedocument.presentationml.slideLayout+xml"/>
  <Override PartName="/ppt/slideLayouts/slideLayout352.xml" ContentType="application/vnd.openxmlformats-officedocument.presentationml.slideLayout+xml"/>
  <Override PartName="/ppt/slideLayouts/slideLayout353.xml" ContentType="application/vnd.openxmlformats-officedocument.presentationml.slideLayout+xml"/>
  <Override PartName="/ppt/slideLayouts/slideLayout354.xml" ContentType="application/vnd.openxmlformats-officedocument.presentationml.slideLayout+xml"/>
  <Override PartName="/ppt/slideLayouts/slideLayout355.xml" ContentType="application/vnd.openxmlformats-officedocument.presentationml.slideLayout+xml"/>
  <Override PartName="/ppt/slideLayouts/slideLayout356.xml" ContentType="application/vnd.openxmlformats-officedocument.presentationml.slideLayout+xml"/>
  <Override PartName="/ppt/slideLayouts/slideLayout357.xml" ContentType="application/vnd.openxmlformats-officedocument.presentationml.slideLayout+xml"/>
  <Override PartName="/ppt/slideLayouts/slideLayout358.xml" ContentType="application/vnd.openxmlformats-officedocument.presentationml.slideLayout+xml"/>
  <Override PartName="/ppt/slideLayouts/slideLayout359.xml" ContentType="application/vnd.openxmlformats-officedocument.presentationml.slideLayout+xml"/>
  <Override PartName="/ppt/slideLayouts/slideLayout360.xml" ContentType="application/vnd.openxmlformats-officedocument.presentationml.slideLayout+xml"/>
  <Override PartName="/ppt/slideLayouts/slideLayout361.xml" ContentType="application/vnd.openxmlformats-officedocument.presentationml.slideLayout+xml"/>
  <Override PartName="/ppt/slideLayouts/slideLayout362.xml" ContentType="application/vnd.openxmlformats-officedocument.presentationml.slideLayout+xml"/>
  <Override PartName="/ppt/slideLayouts/slideLayout363.xml" ContentType="application/vnd.openxmlformats-officedocument.presentationml.slideLayout+xml"/>
  <Override PartName="/ppt/slideLayouts/slideLayout364.xml" ContentType="application/vnd.openxmlformats-officedocument.presentationml.slideLayout+xml"/>
  <Override PartName="/ppt/slideLayouts/slideLayout365.xml" ContentType="application/vnd.openxmlformats-officedocument.presentationml.slideLayout+xml"/>
  <Override PartName="/ppt/slideLayouts/slideLayout366.xml" ContentType="application/vnd.openxmlformats-officedocument.presentationml.slideLayout+xml"/>
  <Override PartName="/ppt/slideLayouts/slideLayout367.xml" ContentType="application/vnd.openxmlformats-officedocument.presentationml.slideLayout+xml"/>
  <Override PartName="/ppt/slideLayouts/slideLayout368.xml" ContentType="application/vnd.openxmlformats-officedocument.presentationml.slideLayout+xml"/>
  <Override PartName="/ppt/slideLayouts/slideLayout369.xml" ContentType="application/vnd.openxmlformats-officedocument.presentationml.slideLayout+xml"/>
  <Override PartName="/ppt/slideLayouts/slideLayout370.xml" ContentType="application/vnd.openxmlformats-officedocument.presentationml.slideLayout+xml"/>
  <Override PartName="/ppt/slideLayouts/slideLayout371.xml" ContentType="application/vnd.openxmlformats-officedocument.presentationml.slideLayout+xml"/>
  <Override PartName="/ppt/slideLayouts/slideLayout372.xml" ContentType="application/vnd.openxmlformats-officedocument.presentationml.slideLayout+xml"/>
  <Override PartName="/ppt/slideLayouts/slideLayout373.xml" ContentType="application/vnd.openxmlformats-officedocument.presentationml.slideLayout+xml"/>
  <Override PartName="/ppt/slideLayouts/slideLayout374.xml" ContentType="application/vnd.openxmlformats-officedocument.presentationml.slideLayout+xml"/>
  <Override PartName="/ppt/slideLayouts/slideLayout375.xml" ContentType="application/vnd.openxmlformats-officedocument.presentationml.slideLayout+xml"/>
  <Override PartName="/ppt/slideLayouts/slideLayout376.xml" ContentType="application/vnd.openxmlformats-officedocument.presentationml.slideLayout+xml"/>
  <Override PartName="/ppt/slideLayouts/slideLayout377.xml" ContentType="application/vnd.openxmlformats-officedocument.presentationml.slideLayout+xml"/>
  <Override PartName="/ppt/slideLayouts/slideLayout378.xml" ContentType="application/vnd.openxmlformats-officedocument.presentationml.slideLayout+xml"/>
  <Override PartName="/ppt/slideLayouts/slideLayout379.xml" ContentType="application/vnd.openxmlformats-officedocument.presentationml.slideLayout+xml"/>
  <Override PartName="/ppt/slideLayouts/slideLayout380.xml" ContentType="application/vnd.openxmlformats-officedocument.presentationml.slideLayout+xml"/>
  <Override PartName="/ppt/slideLayouts/slideLayout381.xml" ContentType="application/vnd.openxmlformats-officedocument.presentationml.slideLayout+xml"/>
  <Override PartName="/ppt/slideLayouts/slideLayout382.xml" ContentType="application/vnd.openxmlformats-officedocument.presentationml.slideLayout+xml"/>
  <Override PartName="/ppt/slideLayouts/slideLayout383.xml" ContentType="application/vnd.openxmlformats-officedocument.presentationml.slideLayout+xml"/>
  <Override PartName="/ppt/slideLayouts/slideLayout384.xml" ContentType="application/vnd.openxmlformats-officedocument.presentationml.slideLayout+xml"/>
  <Override PartName="/ppt/slideLayouts/slideLayout385.xml" ContentType="application/vnd.openxmlformats-officedocument.presentationml.slideLayout+xml"/>
  <Override PartName="/ppt/slideLayouts/slideLayout386.xml" ContentType="application/vnd.openxmlformats-officedocument.presentationml.slideLayout+xml"/>
  <Override PartName="/ppt/slideLayouts/slideLayout387.xml" ContentType="application/vnd.openxmlformats-officedocument.presentationml.slideLayout+xml"/>
  <Override PartName="/ppt/theme/theme9.xml" ContentType="application/vnd.openxmlformats-officedocument.theme+xml"/>
  <Override PartName="/ppt/slideLayouts/slideLayout388.xml" ContentType="application/vnd.openxmlformats-officedocument.presentationml.slideLayout+xml"/>
  <Override PartName="/ppt/slideLayouts/slideLayout389.xml" ContentType="application/vnd.openxmlformats-officedocument.presentationml.slideLayout+xml"/>
  <Override PartName="/ppt/slideLayouts/slideLayout390.xml" ContentType="application/vnd.openxmlformats-officedocument.presentationml.slideLayout+xml"/>
  <Override PartName="/ppt/slideLayouts/slideLayout391.xml" ContentType="application/vnd.openxmlformats-officedocument.presentationml.slideLayout+xml"/>
  <Override PartName="/ppt/slideLayouts/slideLayout392.xml" ContentType="application/vnd.openxmlformats-officedocument.presentationml.slideLayout+xml"/>
  <Override PartName="/ppt/slideLayouts/slideLayout393.xml" ContentType="application/vnd.openxmlformats-officedocument.presentationml.slideLayout+xml"/>
  <Override PartName="/ppt/slideLayouts/slideLayout394.xml" ContentType="application/vnd.openxmlformats-officedocument.presentationml.slideLayout+xml"/>
  <Override PartName="/ppt/slideLayouts/slideLayout395.xml" ContentType="application/vnd.openxmlformats-officedocument.presentationml.slideLayout+xml"/>
  <Override PartName="/ppt/slideLayouts/slideLayout396.xml" ContentType="application/vnd.openxmlformats-officedocument.presentationml.slideLayout+xml"/>
  <Override PartName="/ppt/slideLayouts/slideLayout397.xml" ContentType="application/vnd.openxmlformats-officedocument.presentationml.slideLayout+xml"/>
  <Override PartName="/ppt/slideLayouts/slideLayout398.xml" ContentType="application/vnd.openxmlformats-officedocument.presentationml.slideLayout+xml"/>
  <Override PartName="/ppt/theme/theme10.xml" ContentType="application/vnd.openxmlformats-officedocument.theme+xml"/>
  <Override PartName="/ppt/slideLayouts/slideLayout399.xml" ContentType="application/vnd.openxmlformats-officedocument.presentationml.slideLayout+xml"/>
  <Override PartName="/ppt/slideLayouts/slideLayout400.xml" ContentType="application/vnd.openxmlformats-officedocument.presentationml.slideLayout+xml"/>
  <Override PartName="/ppt/slideLayouts/slideLayout401.xml" ContentType="application/vnd.openxmlformats-officedocument.presentationml.slideLayout+xml"/>
  <Override PartName="/ppt/slideLayouts/slideLayout402.xml" ContentType="application/vnd.openxmlformats-officedocument.presentationml.slideLayout+xml"/>
  <Override PartName="/ppt/slideLayouts/slideLayout403.xml" ContentType="application/vnd.openxmlformats-officedocument.presentationml.slideLayout+xml"/>
  <Override PartName="/ppt/slideLayouts/slideLayout404.xml" ContentType="application/vnd.openxmlformats-officedocument.presentationml.slideLayout+xml"/>
  <Override PartName="/ppt/slideLayouts/slideLayout405.xml" ContentType="application/vnd.openxmlformats-officedocument.presentationml.slideLayout+xml"/>
  <Override PartName="/ppt/slideLayouts/slideLayout406.xml" ContentType="application/vnd.openxmlformats-officedocument.presentationml.slideLayout+xml"/>
  <Override PartName="/ppt/slideLayouts/slideLayout407.xml" ContentType="application/vnd.openxmlformats-officedocument.presentationml.slideLayout+xml"/>
  <Override PartName="/ppt/slideLayouts/slideLayout408.xml" ContentType="application/vnd.openxmlformats-officedocument.presentationml.slideLayout+xml"/>
  <Override PartName="/ppt/slideLayouts/slideLayout409.xml" ContentType="application/vnd.openxmlformats-officedocument.presentationml.slideLayout+xml"/>
  <Override PartName="/ppt/slideLayouts/slideLayout410.xml" ContentType="application/vnd.openxmlformats-officedocument.presentationml.slideLayout+xml"/>
  <Override PartName="/ppt/slideLayouts/slideLayout411.xml" ContentType="application/vnd.openxmlformats-officedocument.presentationml.slideLayout+xml"/>
  <Override PartName="/ppt/slideLayouts/slideLayout412.xml" ContentType="application/vnd.openxmlformats-officedocument.presentationml.slideLayout+xml"/>
  <Override PartName="/ppt/slideLayouts/slideLayout413.xml" ContentType="application/vnd.openxmlformats-officedocument.presentationml.slideLayout+xml"/>
  <Override PartName="/ppt/slideLayouts/slideLayout414.xml" ContentType="application/vnd.openxmlformats-officedocument.presentationml.slideLayout+xml"/>
  <Override PartName="/ppt/slideLayouts/slideLayout415.xml" ContentType="application/vnd.openxmlformats-officedocument.presentationml.slideLayout+xml"/>
  <Override PartName="/ppt/slideLayouts/slideLayout416.xml" ContentType="application/vnd.openxmlformats-officedocument.presentationml.slideLayout+xml"/>
  <Override PartName="/ppt/slideLayouts/slideLayout417.xml" ContentType="application/vnd.openxmlformats-officedocument.presentationml.slideLayout+xml"/>
  <Override PartName="/ppt/slideLayouts/slideLayout418.xml" ContentType="application/vnd.openxmlformats-officedocument.presentationml.slideLayout+xml"/>
  <Override PartName="/ppt/slideLayouts/slideLayout419.xml" ContentType="application/vnd.openxmlformats-officedocument.presentationml.slideLayout+xml"/>
  <Override PartName="/ppt/slideLayouts/slideLayout420.xml" ContentType="application/vnd.openxmlformats-officedocument.presentationml.slideLayout+xml"/>
  <Override PartName="/ppt/slideLayouts/slideLayout421.xml" ContentType="application/vnd.openxmlformats-officedocument.presentationml.slideLayout+xml"/>
  <Override PartName="/ppt/slideLayouts/slideLayout422.xml" ContentType="application/vnd.openxmlformats-officedocument.presentationml.slideLayout+xml"/>
  <Override PartName="/ppt/slideLayouts/slideLayout423.xml" ContentType="application/vnd.openxmlformats-officedocument.presentationml.slideLayout+xml"/>
  <Override PartName="/ppt/slideLayouts/slideLayout424.xml" ContentType="application/vnd.openxmlformats-officedocument.presentationml.slideLayout+xml"/>
  <Override PartName="/ppt/slideLayouts/slideLayout425.xml" ContentType="application/vnd.openxmlformats-officedocument.presentationml.slideLayout+xml"/>
  <Override PartName="/ppt/slideLayouts/slideLayout426.xml" ContentType="application/vnd.openxmlformats-officedocument.presentationml.slideLayout+xml"/>
  <Override PartName="/ppt/slideLayouts/slideLayout427.xml" ContentType="application/vnd.openxmlformats-officedocument.presentationml.slideLayout+xml"/>
  <Override PartName="/ppt/slideLayouts/slideLayout428.xml" ContentType="application/vnd.openxmlformats-officedocument.presentationml.slideLayout+xml"/>
  <Override PartName="/ppt/slideLayouts/slideLayout429.xml" ContentType="application/vnd.openxmlformats-officedocument.presentationml.slideLayout+xml"/>
  <Override PartName="/ppt/slideLayouts/slideLayout430.xml" ContentType="application/vnd.openxmlformats-officedocument.presentationml.slideLayout+xml"/>
  <Override PartName="/ppt/slideLayouts/slideLayout431.xml" ContentType="application/vnd.openxmlformats-officedocument.presentationml.slideLayout+xml"/>
  <Override PartName="/ppt/slideLayouts/slideLayout432.xml" ContentType="application/vnd.openxmlformats-officedocument.presentationml.slideLayout+xml"/>
  <Override PartName="/ppt/slideLayouts/slideLayout433.xml" ContentType="application/vnd.openxmlformats-officedocument.presentationml.slideLayout+xml"/>
  <Override PartName="/ppt/slideLayouts/slideLayout434.xml" ContentType="application/vnd.openxmlformats-officedocument.presentationml.slideLayout+xml"/>
  <Override PartName="/ppt/slideLayouts/slideLayout435.xml" ContentType="application/vnd.openxmlformats-officedocument.presentationml.slideLayout+xml"/>
  <Override PartName="/ppt/slideLayouts/slideLayout436.xml" ContentType="application/vnd.openxmlformats-officedocument.presentationml.slideLayout+xml"/>
  <Override PartName="/ppt/slideLayouts/slideLayout437.xml" ContentType="application/vnd.openxmlformats-officedocument.presentationml.slideLayout+xml"/>
  <Override PartName="/ppt/slideLayouts/slideLayout438.xml" ContentType="application/vnd.openxmlformats-officedocument.presentationml.slideLayout+xml"/>
  <Override PartName="/ppt/slideLayouts/slideLayout439.xml" ContentType="application/vnd.openxmlformats-officedocument.presentationml.slideLayout+xml"/>
  <Override PartName="/ppt/slideLayouts/slideLayout440.xml" ContentType="application/vnd.openxmlformats-officedocument.presentationml.slideLayout+xml"/>
  <Override PartName="/ppt/slideLayouts/slideLayout441.xml" ContentType="application/vnd.openxmlformats-officedocument.presentationml.slideLayout+xml"/>
  <Override PartName="/ppt/slideLayouts/slideLayout442.xml" ContentType="application/vnd.openxmlformats-officedocument.presentationml.slideLayout+xml"/>
  <Override PartName="/ppt/slideLayouts/slideLayout443.xml" ContentType="application/vnd.openxmlformats-officedocument.presentationml.slideLayout+xml"/>
  <Override PartName="/ppt/slideLayouts/slideLayout444.xml" ContentType="application/vnd.openxmlformats-officedocument.presentationml.slideLayout+xml"/>
  <Override PartName="/ppt/slideLayouts/slideLayout445.xml" ContentType="application/vnd.openxmlformats-officedocument.presentationml.slideLayout+xml"/>
  <Override PartName="/ppt/slideLayouts/slideLayout446.xml" ContentType="application/vnd.openxmlformats-officedocument.presentationml.slideLayout+xml"/>
  <Override PartName="/ppt/slideLayouts/slideLayout447.xml" ContentType="application/vnd.openxmlformats-officedocument.presentationml.slideLayout+xml"/>
  <Override PartName="/ppt/slideLayouts/slideLayout448.xml" ContentType="application/vnd.openxmlformats-officedocument.presentationml.slideLayout+xml"/>
  <Override PartName="/ppt/theme/theme11.xml" ContentType="application/vnd.openxmlformats-officedocument.theme+xml"/>
  <Override PartName="/ppt/slideLayouts/slideLayout449.xml" ContentType="application/vnd.openxmlformats-officedocument.presentationml.slideLayout+xml"/>
  <Override PartName="/ppt/slideLayouts/slideLayout450.xml" ContentType="application/vnd.openxmlformats-officedocument.presentationml.slideLayout+xml"/>
  <Override PartName="/ppt/slideLayouts/slideLayout451.xml" ContentType="application/vnd.openxmlformats-officedocument.presentationml.slideLayout+xml"/>
  <Override PartName="/ppt/slideLayouts/slideLayout452.xml" ContentType="application/vnd.openxmlformats-officedocument.presentationml.slideLayout+xml"/>
  <Override PartName="/ppt/slideLayouts/slideLayout453.xml" ContentType="application/vnd.openxmlformats-officedocument.presentationml.slideLayout+xml"/>
  <Override PartName="/ppt/slideLayouts/slideLayout454.xml" ContentType="application/vnd.openxmlformats-officedocument.presentationml.slideLayout+xml"/>
  <Override PartName="/ppt/slideLayouts/slideLayout455.xml" ContentType="application/vnd.openxmlformats-officedocument.presentationml.slideLayout+xml"/>
  <Override PartName="/ppt/slideLayouts/slideLayout456.xml" ContentType="application/vnd.openxmlformats-officedocument.presentationml.slideLayout+xml"/>
  <Override PartName="/ppt/slideLayouts/slideLayout457.xml" ContentType="application/vnd.openxmlformats-officedocument.presentationml.slideLayout+xml"/>
  <Override PartName="/ppt/slideLayouts/slideLayout458.xml" ContentType="application/vnd.openxmlformats-officedocument.presentationml.slideLayout+xml"/>
  <Override PartName="/ppt/slideLayouts/slideLayout459.xml" ContentType="application/vnd.openxmlformats-officedocument.presentationml.slideLayout+xml"/>
  <Override PartName="/ppt/slideLayouts/slideLayout460.xml" ContentType="application/vnd.openxmlformats-officedocument.presentationml.slideLayout+xml"/>
  <Override PartName="/ppt/slideLayouts/slideLayout461.xml" ContentType="application/vnd.openxmlformats-officedocument.presentationml.slideLayout+xml"/>
  <Override PartName="/ppt/slideLayouts/slideLayout462.xml" ContentType="application/vnd.openxmlformats-officedocument.presentationml.slideLayout+xml"/>
  <Override PartName="/ppt/theme/theme12.xml" ContentType="application/vnd.openxmlformats-officedocument.theme+xml"/>
  <Override PartName="/ppt/slideLayouts/slideLayout463.xml" ContentType="application/vnd.openxmlformats-officedocument.presentationml.slideLayout+xml"/>
  <Override PartName="/ppt/slideLayouts/slideLayout464.xml" ContentType="application/vnd.openxmlformats-officedocument.presentationml.slideLayout+xml"/>
  <Override PartName="/ppt/slideLayouts/slideLayout465.xml" ContentType="application/vnd.openxmlformats-officedocument.presentationml.slideLayout+xml"/>
  <Override PartName="/ppt/slideLayouts/slideLayout466.xml" ContentType="application/vnd.openxmlformats-officedocument.presentationml.slideLayout+xml"/>
  <Override PartName="/ppt/slideLayouts/slideLayout467.xml" ContentType="application/vnd.openxmlformats-officedocument.presentationml.slideLayout+xml"/>
  <Override PartName="/ppt/slideLayouts/slideLayout468.xml" ContentType="application/vnd.openxmlformats-officedocument.presentationml.slideLayout+xml"/>
  <Override PartName="/ppt/slideLayouts/slideLayout469.xml" ContentType="application/vnd.openxmlformats-officedocument.presentationml.slideLayout+xml"/>
  <Override PartName="/ppt/slideLayouts/slideLayout470.xml" ContentType="application/vnd.openxmlformats-officedocument.presentationml.slideLayout+xml"/>
  <Override PartName="/ppt/slideLayouts/slideLayout471.xml" ContentType="application/vnd.openxmlformats-officedocument.presentationml.slideLayout+xml"/>
  <Override PartName="/ppt/slideLayouts/slideLayout472.xml" ContentType="application/vnd.openxmlformats-officedocument.presentationml.slideLayout+xml"/>
  <Override PartName="/ppt/slideLayouts/slideLayout473.xml" ContentType="application/vnd.openxmlformats-officedocument.presentationml.slideLayout+xml"/>
  <Override PartName="/ppt/slideLayouts/slideLayout474.xml" ContentType="application/vnd.openxmlformats-officedocument.presentationml.slideLayout+xml"/>
  <Override PartName="/ppt/slideLayouts/slideLayout475.xml" ContentType="application/vnd.openxmlformats-officedocument.presentationml.slideLayout+xml"/>
  <Override PartName="/ppt/slideLayouts/slideLayout476.xml" ContentType="application/vnd.openxmlformats-officedocument.presentationml.slideLayout+xml"/>
  <Override PartName="/ppt/slideLayouts/slideLayout477.xml" ContentType="application/vnd.openxmlformats-officedocument.presentationml.slideLayout+xml"/>
  <Override PartName="/ppt/slideLayouts/slideLayout478.xml" ContentType="application/vnd.openxmlformats-officedocument.presentationml.slideLayout+xml"/>
  <Override PartName="/ppt/slideLayouts/slideLayout479.xml" ContentType="application/vnd.openxmlformats-officedocument.presentationml.slideLayout+xml"/>
  <Override PartName="/ppt/slideLayouts/slideLayout480.xml" ContentType="application/vnd.openxmlformats-officedocument.presentationml.slideLayout+xml"/>
  <Override PartName="/ppt/slideLayouts/slideLayout481.xml" ContentType="application/vnd.openxmlformats-officedocument.presentationml.slideLayout+xml"/>
  <Override PartName="/ppt/slideLayouts/slideLayout482.xml" ContentType="application/vnd.openxmlformats-officedocument.presentationml.slideLayout+xml"/>
  <Override PartName="/ppt/slideLayouts/slideLayout483.xml" ContentType="application/vnd.openxmlformats-officedocument.presentationml.slideLayout+xml"/>
  <Override PartName="/ppt/slideLayouts/slideLayout484.xml" ContentType="application/vnd.openxmlformats-officedocument.presentationml.slideLayout+xml"/>
  <Override PartName="/ppt/slideLayouts/slideLayout485.xml" ContentType="application/vnd.openxmlformats-officedocument.presentationml.slideLayout+xml"/>
  <Override PartName="/ppt/slideLayouts/slideLayout486.xml" ContentType="application/vnd.openxmlformats-officedocument.presentationml.slideLayout+xml"/>
  <Override PartName="/ppt/slideLayouts/slideLayout487.xml" ContentType="application/vnd.openxmlformats-officedocument.presentationml.slideLayout+xml"/>
  <Override PartName="/ppt/slideLayouts/slideLayout488.xml" ContentType="application/vnd.openxmlformats-officedocument.presentationml.slideLayout+xml"/>
  <Override PartName="/ppt/slideLayouts/slideLayout489.xml" ContentType="application/vnd.openxmlformats-officedocument.presentationml.slideLayout+xml"/>
  <Override PartName="/ppt/slideLayouts/slideLayout490.xml" ContentType="application/vnd.openxmlformats-officedocument.presentationml.slideLayout+xml"/>
  <Override PartName="/ppt/slideLayouts/slideLayout491.xml" ContentType="application/vnd.openxmlformats-officedocument.presentationml.slideLayout+xml"/>
  <Override PartName="/ppt/slideLayouts/slideLayout492.xml" ContentType="application/vnd.openxmlformats-officedocument.presentationml.slideLayout+xml"/>
  <Override PartName="/ppt/slideLayouts/slideLayout493.xml" ContentType="application/vnd.openxmlformats-officedocument.presentationml.slideLayout+xml"/>
  <Override PartName="/ppt/slideLayouts/slideLayout494.xml" ContentType="application/vnd.openxmlformats-officedocument.presentationml.slideLayout+xml"/>
  <Override PartName="/ppt/slideLayouts/slideLayout495.xml" ContentType="application/vnd.openxmlformats-officedocument.presentationml.slideLayout+xml"/>
  <Override PartName="/ppt/slideLayouts/slideLayout496.xml" ContentType="application/vnd.openxmlformats-officedocument.presentationml.slideLayout+xml"/>
  <Override PartName="/ppt/slideLayouts/slideLayout497.xml" ContentType="application/vnd.openxmlformats-officedocument.presentationml.slideLayout+xml"/>
  <Override PartName="/ppt/slideLayouts/slideLayout498.xml" ContentType="application/vnd.openxmlformats-officedocument.presentationml.slideLayout+xml"/>
  <Override PartName="/ppt/slideLayouts/slideLayout499.xml" ContentType="application/vnd.openxmlformats-officedocument.presentationml.slideLayout+xml"/>
  <Override PartName="/ppt/slideLayouts/slideLayout500.xml" ContentType="application/vnd.openxmlformats-officedocument.presentationml.slideLayout+xml"/>
  <Override PartName="/ppt/slideLayouts/slideLayout501.xml" ContentType="application/vnd.openxmlformats-officedocument.presentationml.slideLayout+xml"/>
  <Override PartName="/ppt/slideLayouts/slideLayout502.xml" ContentType="application/vnd.openxmlformats-officedocument.presentationml.slideLayout+xml"/>
  <Override PartName="/ppt/slideLayouts/slideLayout503.xml" ContentType="application/vnd.openxmlformats-officedocument.presentationml.slideLayout+xml"/>
  <Override PartName="/ppt/slideLayouts/slideLayout504.xml" ContentType="application/vnd.openxmlformats-officedocument.presentationml.slideLayout+xml"/>
  <Override PartName="/ppt/slideLayouts/slideLayout505.xml" ContentType="application/vnd.openxmlformats-officedocument.presentationml.slideLayout+xml"/>
  <Override PartName="/ppt/slideLayouts/slideLayout506.xml" ContentType="application/vnd.openxmlformats-officedocument.presentationml.slideLayout+xml"/>
  <Override PartName="/ppt/slideLayouts/slideLayout507.xml" ContentType="application/vnd.openxmlformats-officedocument.presentationml.slideLayout+xml"/>
  <Override PartName="/ppt/slideLayouts/slideLayout508.xml" ContentType="application/vnd.openxmlformats-officedocument.presentationml.slideLayout+xml"/>
  <Override PartName="/ppt/slideLayouts/slideLayout509.xml" ContentType="application/vnd.openxmlformats-officedocument.presentationml.slideLayout+xml"/>
  <Override PartName="/ppt/slideLayouts/slideLayout510.xml" ContentType="application/vnd.openxmlformats-officedocument.presentationml.slideLayout+xml"/>
  <Override PartName="/ppt/slideLayouts/slideLayout511.xml" ContentType="application/vnd.openxmlformats-officedocument.presentationml.slideLayout+xml"/>
  <Override PartName="/ppt/slideLayouts/slideLayout512.xml" ContentType="application/vnd.openxmlformats-officedocument.presentationml.slideLayout+xml"/>
  <Override PartName="/ppt/theme/theme13.xml" ContentType="application/vnd.openxmlformats-officedocument.theme+xml"/>
  <Override PartName="/ppt/theme/theme14.xml" ContentType="application/vnd.openxmlformats-officedocument.theme+xml"/>
  <Override PartName="/ppt/theme/theme15.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751" r:id="rId2"/>
    <p:sldMasterId id="2147483944" r:id="rId3"/>
    <p:sldMasterId id="2147483959" r:id="rId4"/>
    <p:sldMasterId id="2147484061" r:id="rId5"/>
    <p:sldMasterId id="2147484163" r:id="rId6"/>
    <p:sldMasterId id="2147484214" r:id="rId7"/>
    <p:sldMasterId id="2147484265" r:id="rId8"/>
    <p:sldMasterId id="2147484367" r:id="rId9"/>
    <p:sldMasterId id="2147484469" r:id="rId10"/>
    <p:sldMasterId id="2147484532" r:id="rId11"/>
    <p:sldMasterId id="2147484583" r:id="rId12"/>
    <p:sldMasterId id="2147484598" r:id="rId13"/>
  </p:sldMasterIdLst>
  <p:notesMasterIdLst>
    <p:notesMasterId r:id="rId51"/>
  </p:notesMasterIdLst>
  <p:handoutMasterIdLst>
    <p:handoutMasterId r:id="rId52"/>
  </p:handoutMasterIdLst>
  <p:sldIdLst>
    <p:sldId id="256" r:id="rId14"/>
    <p:sldId id="257" r:id="rId15"/>
    <p:sldId id="259" r:id="rId16"/>
    <p:sldId id="310" r:id="rId17"/>
    <p:sldId id="312" r:id="rId18"/>
    <p:sldId id="261" r:id="rId19"/>
    <p:sldId id="304" r:id="rId20"/>
    <p:sldId id="263" r:id="rId21"/>
    <p:sldId id="412" r:id="rId22"/>
    <p:sldId id="331" r:id="rId23"/>
    <p:sldId id="413" r:id="rId24"/>
    <p:sldId id="414" r:id="rId25"/>
    <p:sldId id="415" r:id="rId26"/>
    <p:sldId id="317" r:id="rId27"/>
    <p:sldId id="410" r:id="rId28"/>
    <p:sldId id="278" r:id="rId29"/>
    <p:sldId id="322" r:id="rId30"/>
    <p:sldId id="280" r:id="rId31"/>
    <p:sldId id="416" r:id="rId32"/>
    <p:sldId id="422" r:id="rId33"/>
    <p:sldId id="423" r:id="rId34"/>
    <p:sldId id="284" r:id="rId35"/>
    <p:sldId id="286" r:id="rId36"/>
    <p:sldId id="318" r:id="rId37"/>
    <p:sldId id="328" r:id="rId38"/>
    <p:sldId id="418" r:id="rId39"/>
    <p:sldId id="285" r:id="rId40"/>
    <p:sldId id="288" r:id="rId41"/>
    <p:sldId id="291" r:id="rId42"/>
    <p:sldId id="324" r:id="rId43"/>
    <p:sldId id="293" r:id="rId44"/>
    <p:sldId id="297" r:id="rId45"/>
    <p:sldId id="419" r:id="rId46"/>
    <p:sldId id="420" r:id="rId47"/>
    <p:sldId id="421" r:id="rId48"/>
    <p:sldId id="326" r:id="rId49"/>
    <p:sldId id="411" r:id="rId50"/>
  </p:sldIdLst>
  <p:sldSz cx="9144000" cy="5143500" type="screen16x9"/>
  <p:notesSz cx="7315200" cy="9601200"/>
  <p:defaultTextStyle>
    <a:defPPr marL="0" marR="0" indent="0" algn="l" defTabSz="914085"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457034"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1pPr>
    <a:lvl2pPr marL="0" marR="0" indent="457034" algn="l" defTabSz="457034"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2pPr>
    <a:lvl3pPr marL="0" marR="0" indent="914085" algn="l" defTabSz="457034"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3pPr>
    <a:lvl4pPr marL="0" marR="0" indent="1371124" algn="l" defTabSz="457034"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4pPr>
    <a:lvl5pPr marL="0" marR="0" indent="1828169" algn="l" defTabSz="457034"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5pPr>
    <a:lvl6pPr marL="0" marR="0" indent="2285202" algn="l" defTabSz="457034"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6pPr>
    <a:lvl7pPr marL="0" marR="0" indent="2742236" algn="l" defTabSz="457034"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7pPr>
    <a:lvl8pPr marL="0" marR="0" indent="3199280" algn="l" defTabSz="457034"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8pPr>
    <a:lvl9pPr marL="0" marR="0" indent="3656320" algn="l" defTabSz="457034"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940675A-B579-460E-94D1-54222C63F5DA}">
  <a:tblStyle styleId="{4C3C2611-4C71-4FC5-86AE-919BDF0F9419}" styleName="">
    <a:tblBg/>
    <a:wholeTbl>
      <a:tcTxStyle b="off" i="off">
        <a:fontRef idx="major">
          <a:srgbClr val="000000"/>
        </a:fontRef>
        <a:srgbClr val="000000"/>
      </a:tcTxStyle>
      <a:tcStyle>
        <a:tcBdr>
          <a:left>
            <a:ln w="12700" cap="flat">
              <a:solidFill>
                <a:schemeClr val="accent3"/>
              </a:solidFill>
              <a:prstDash val="solid"/>
              <a:round/>
            </a:ln>
          </a:left>
          <a:right>
            <a:ln w="12700" cap="flat">
              <a:solidFill>
                <a:schemeClr val="accent3"/>
              </a:solidFill>
              <a:prstDash val="solid"/>
              <a:round/>
            </a:ln>
          </a:right>
          <a:top>
            <a:ln w="12700" cap="flat">
              <a:solidFill>
                <a:schemeClr val="accent3"/>
              </a:solidFill>
              <a:prstDash val="solid"/>
              <a:round/>
            </a:ln>
          </a:top>
          <a:bottom>
            <a:ln w="12700" cap="flat">
              <a:solidFill>
                <a:schemeClr val="accent3"/>
              </a:solidFill>
              <a:prstDash val="solid"/>
              <a:round/>
            </a:ln>
          </a:bottom>
          <a:insideH>
            <a:ln w="12700" cap="flat">
              <a:solidFill>
                <a:schemeClr val="accent3"/>
              </a:solidFill>
              <a:prstDash val="solid"/>
              <a:round/>
            </a:ln>
          </a:insideH>
          <a:insideV>
            <a:ln w="12700" cap="flat">
              <a:solidFill>
                <a:schemeClr val="accent3"/>
              </a:solidFill>
              <a:prstDash val="solid"/>
              <a:round/>
            </a:ln>
          </a:insideV>
        </a:tcBdr>
        <a:fill>
          <a:solidFill>
            <a:schemeClr val="accent3">
              <a:alpha val="20000"/>
            </a:scheme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solidFill>
                <a:schemeClr val="accent3"/>
              </a:solidFill>
              <a:prstDash val="solid"/>
              <a:round/>
            </a:ln>
          </a:left>
          <a:right>
            <a:ln w="12700" cap="flat">
              <a:solidFill>
                <a:schemeClr val="accent3"/>
              </a:solidFill>
              <a:prstDash val="solid"/>
              <a:round/>
            </a:ln>
          </a:right>
          <a:top>
            <a:ln w="12700" cap="flat">
              <a:solidFill>
                <a:schemeClr val="accent3"/>
              </a:solidFill>
              <a:prstDash val="solid"/>
              <a:round/>
            </a:ln>
          </a:top>
          <a:bottom>
            <a:ln w="12700" cap="flat">
              <a:solidFill>
                <a:schemeClr val="accent3"/>
              </a:solidFill>
              <a:prstDash val="solid"/>
              <a:round/>
            </a:ln>
          </a:bottom>
          <a:insideH>
            <a:ln w="12700" cap="flat">
              <a:solidFill>
                <a:schemeClr val="accent3"/>
              </a:solidFill>
              <a:prstDash val="solid"/>
              <a:round/>
            </a:ln>
          </a:insideH>
          <a:insideV>
            <a:ln w="12700" cap="flat">
              <a:solidFill>
                <a:schemeClr val="accent3"/>
              </a:solidFill>
              <a:prstDash val="solid"/>
              <a:round/>
            </a:ln>
          </a:insideV>
        </a:tcBdr>
        <a:fill>
          <a:solidFill>
            <a:schemeClr val="accent3">
              <a:alpha val="20000"/>
            </a:schemeClr>
          </a:solidFill>
        </a:fill>
      </a:tcStyle>
    </a:firstCol>
    <a:lastRow>
      <a:tcTxStyle b="on" i="off">
        <a:fontRef idx="major">
          <a:srgbClr val="000000"/>
        </a:fontRef>
        <a:srgbClr val="000000"/>
      </a:tcTxStyle>
      <a:tcStyle>
        <a:tcBdr>
          <a:left>
            <a:ln w="12700" cap="flat">
              <a:solidFill>
                <a:schemeClr val="accent3"/>
              </a:solidFill>
              <a:prstDash val="solid"/>
              <a:round/>
            </a:ln>
          </a:left>
          <a:right>
            <a:ln w="12700" cap="flat">
              <a:solidFill>
                <a:schemeClr val="accent3"/>
              </a:solidFill>
              <a:prstDash val="solid"/>
              <a:round/>
            </a:ln>
          </a:right>
          <a:top>
            <a:ln w="50800" cap="flat">
              <a:solidFill>
                <a:schemeClr val="accent3"/>
              </a:solidFill>
              <a:prstDash val="solid"/>
              <a:round/>
            </a:ln>
          </a:top>
          <a:bottom>
            <a:ln w="12700" cap="flat">
              <a:solidFill>
                <a:schemeClr val="accent3"/>
              </a:solidFill>
              <a:prstDash val="solid"/>
              <a:round/>
            </a:ln>
          </a:bottom>
          <a:insideH>
            <a:ln w="12700" cap="flat">
              <a:solidFill>
                <a:schemeClr val="accent3"/>
              </a:solidFill>
              <a:prstDash val="solid"/>
              <a:round/>
            </a:ln>
          </a:insideH>
          <a:insideV>
            <a:ln w="12700" cap="flat">
              <a:solidFill>
                <a:schemeClr val="accent3"/>
              </a:solidFill>
              <a:prstDash val="solid"/>
              <a:round/>
            </a:ln>
          </a:insideV>
        </a:tcBdr>
        <a:fill>
          <a:noFill/>
        </a:fill>
      </a:tcStyle>
    </a:lastRow>
    <a:firstRow>
      <a:tcTxStyle b="on" i="off">
        <a:fontRef idx="major">
          <a:srgbClr val="000000"/>
        </a:fontRef>
        <a:srgbClr val="000000"/>
      </a:tcTxStyle>
      <a:tcStyle>
        <a:tcBdr>
          <a:left>
            <a:ln w="12700" cap="flat">
              <a:solidFill>
                <a:schemeClr val="accent3"/>
              </a:solidFill>
              <a:prstDash val="solid"/>
              <a:round/>
            </a:ln>
          </a:left>
          <a:right>
            <a:ln w="12700" cap="flat">
              <a:solidFill>
                <a:schemeClr val="accent3"/>
              </a:solidFill>
              <a:prstDash val="solid"/>
              <a:round/>
            </a:ln>
          </a:right>
          <a:top>
            <a:ln w="12700" cap="flat">
              <a:solidFill>
                <a:schemeClr val="accent3"/>
              </a:solidFill>
              <a:prstDash val="solid"/>
              <a:round/>
            </a:ln>
          </a:top>
          <a:bottom>
            <a:ln w="25400" cap="flat">
              <a:solidFill>
                <a:schemeClr val="accent3"/>
              </a:solidFill>
              <a:prstDash val="solid"/>
              <a:round/>
            </a:ln>
          </a:bottom>
          <a:insideH>
            <a:ln w="12700" cap="flat">
              <a:solidFill>
                <a:schemeClr val="accent3"/>
              </a:solidFill>
              <a:prstDash val="solid"/>
              <a:round/>
            </a:ln>
          </a:insideH>
          <a:insideV>
            <a:ln w="12700" cap="flat">
              <a:solidFill>
                <a:schemeClr val="accent3"/>
              </a:solidFill>
              <a:prstDash val="solid"/>
              <a:round/>
            </a:ln>
          </a:insideV>
        </a:tcBdr>
        <a:fill>
          <a:noFill/>
        </a:fill>
      </a:tcStyle>
    </a:firstRow>
  </a:tblStyle>
  <a:tblStyle styleId="{C7B018BB-80A7-4F77-B60F-C8B233D01FF8}"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wholeTbl>
    <a:band2H>
      <a:tcTxStyle/>
      <a:tcStyle>
        <a:tcBdr/>
        <a:fill>
          <a:solidFill>
            <a:srgbClr val="FFFFFF"/>
          </a:solidFill>
        </a:fill>
      </a:tcStyle>
    </a:band2H>
    <a:firstCol>
      <a:tcTxStyle b="on" i="off">
        <a:fontRef idx="major">
          <a:srgbClr val="000000"/>
        </a:fontRef>
        <a:srgbClr val="000000"/>
      </a:tcTxStyle>
      <a:tcStyle>
        <a:tcBdr>
          <a:left>
            <a:ln w="9525" cap="flat">
              <a:solidFill>
                <a:srgbClr val="46AAC4"/>
              </a:solidFill>
              <a:prstDash val="solid"/>
              <a:round/>
            </a:ln>
          </a:left>
          <a:right>
            <a:ln w="9525" cap="flat">
              <a:solidFill>
                <a:srgbClr val="46AAC4"/>
              </a:solidFill>
              <a:prstDash val="solid"/>
              <a:round/>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no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50800" cap="flat">
              <a:solidFill>
                <a:schemeClr val="accent5"/>
              </a:solidFill>
              <a:prstDash val="solid"/>
              <a:round/>
            </a:ln>
          </a:top>
          <a:bottom>
            <a:ln w="9525" cap="flat">
              <a:solidFill>
                <a:srgbClr val="46AAC4"/>
              </a:solidFill>
              <a:prstDash val="solid"/>
              <a:round/>
            </a:ln>
          </a:bottom>
          <a:insideH>
            <a:ln w="12700" cap="flat">
              <a:noFill/>
              <a:miter lim="400000"/>
            </a:ln>
          </a:insideH>
          <a:insideV>
            <a:ln w="12700" cap="flat">
              <a:noFill/>
              <a:miter lim="400000"/>
            </a:ln>
          </a:insideV>
        </a:tcBdr>
        <a:fill>
          <a:noFill/>
        </a:fill>
      </a:tcStyle>
    </a:lastRow>
    <a:firstRow>
      <a:tcTxStyle b="on" i="off">
        <a:fontRef idx="major">
          <a:srgbClr val="FFFFFF"/>
        </a:fontRef>
        <a:srgbClr val="FFFFFF"/>
      </a:tcTxStyle>
      <a:tcStyle>
        <a:tcBdr>
          <a:left>
            <a:ln w="12700" cap="flat">
              <a:noFill/>
              <a:miter lim="400000"/>
            </a:ln>
          </a:left>
          <a:right>
            <a:ln w="12700" cap="flat">
              <a:noFill/>
              <a:miter lim="400000"/>
            </a:ln>
          </a:right>
          <a:top>
            <a:ln w="9525" cap="flat">
              <a:solidFill>
                <a:srgbClr val="46AAC4"/>
              </a:solidFill>
              <a:prstDash val="solid"/>
              <a:round/>
            </a:ln>
          </a:top>
          <a:bottom>
            <a:ln w="9525" cap="flat">
              <a:solidFill>
                <a:srgbClr val="46AAC4"/>
              </a:solidFill>
              <a:prstDash val="solid"/>
              <a:round/>
            </a:ln>
          </a:bottom>
          <a:insideH>
            <a:ln w="12700" cap="flat">
              <a:noFill/>
              <a:miter lim="400000"/>
            </a:ln>
          </a:insideH>
          <a:insideV>
            <a:ln w="12700" cap="flat">
              <a:noFill/>
              <a:miter lim="400000"/>
            </a:ln>
          </a:insideV>
        </a:tcBdr>
        <a:fill>
          <a:solidFill>
            <a:schemeClr val="accent5"/>
          </a:solidFill>
        </a:fill>
      </a:tcStyle>
    </a:firstRow>
  </a:tblStyle>
  <a:tblStyle styleId="{EEE7283C-3CF3-47DC-8721-378D4A62B228}" styleName="">
    <a:tblBg/>
    <a:wholeTbl>
      <a:tcTxStyle b="off"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alpha val="20000"/>
            </a:schemeClr>
          </a:solidFill>
        </a:fill>
      </a:tcStyle>
    </a:wholeTbl>
    <a:band2H>
      <a:tcTxStyle/>
      <a:tcStyle>
        <a:tcBdr/>
        <a:fill>
          <a:solidFill>
            <a:srgbClr val="FFFFFF"/>
          </a:solidFill>
        </a:fill>
      </a:tcStyle>
    </a:band2H>
    <a:firstCol>
      <a:tcTxStyle b="on" i="off">
        <a:fontRef idx="major">
          <a:srgbClr val="000000"/>
        </a:fontRef>
        <a:srgbClr val="000000"/>
      </a:tcTxStyle>
      <a:tcStyle>
        <a:tcBdr>
          <a:left>
            <a:ln w="12700" cap="flat">
              <a:noFill/>
              <a:miter lim="400000"/>
            </a:ln>
          </a:left>
          <a:right>
            <a:ln w="12700" cap="flat">
              <a:noFill/>
              <a:miter lim="400000"/>
            </a:ln>
          </a:right>
          <a:top>
            <a:ln w="12700" cap="flat">
              <a:noFill/>
              <a:miter lim="400000"/>
            </a:ln>
          </a:top>
          <a:bottom>
            <a:ln w="12700" cap="flat">
              <a:noFill/>
              <a:miter lim="400000"/>
            </a:ln>
          </a:bottom>
          <a:insideH>
            <a:ln w="12700" cap="flat">
              <a:noFill/>
              <a:miter lim="400000"/>
            </a:ln>
          </a:insideH>
          <a:insideV>
            <a:ln w="12700" cap="flat">
              <a:noFill/>
              <a:miter lim="400000"/>
            </a:ln>
          </a:insideV>
        </a:tcBdr>
        <a:fill>
          <a:solidFill>
            <a:schemeClr val="accent6">
              <a:alpha val="20000"/>
            </a:schemeClr>
          </a:solidFill>
        </a:fill>
      </a:tcStyle>
    </a:firstCol>
    <a:lastRow>
      <a:tcTxStyle b="on" i="off">
        <a:fontRef idx="major">
          <a:srgbClr val="000000"/>
        </a:fontRef>
        <a:srgbClr val="000000"/>
      </a:tcTxStyle>
      <a:tcStyle>
        <a:tcBdr>
          <a:left>
            <a:ln w="12700" cap="flat">
              <a:noFill/>
              <a:miter lim="400000"/>
            </a:ln>
          </a:left>
          <a:right>
            <a:ln w="12700" cap="flat">
              <a:noFill/>
              <a:miter lim="400000"/>
            </a:ln>
          </a:right>
          <a:top>
            <a:ln w="12700" cap="flat">
              <a:solidFill>
                <a:schemeClr val="accent6"/>
              </a:solidFill>
              <a:prstDash val="solid"/>
              <a:round/>
            </a:ln>
          </a:top>
          <a:bottom>
            <a:ln w="12700" cap="flat">
              <a:solidFill>
                <a:schemeClr val="accent6"/>
              </a:solidFill>
              <a:prstDash val="solid"/>
              <a:round/>
            </a:ln>
          </a:bottom>
          <a:insideH>
            <a:ln w="12700" cap="flat">
              <a:noFill/>
              <a:miter lim="400000"/>
            </a:ln>
          </a:insideH>
          <a:insideV>
            <a:ln w="12700" cap="flat">
              <a:noFill/>
              <a:miter lim="400000"/>
            </a:ln>
          </a:insideV>
        </a:tcBdr>
        <a:fill>
          <a:noFill/>
        </a:fill>
      </a:tcStyle>
    </a:lastRow>
    <a:firstRow>
      <a:tcTxStyle b="on" i="off">
        <a:fontRef idx="major">
          <a:srgbClr val="000000"/>
        </a:fontRef>
        <a:srgbClr val="000000"/>
      </a:tcTxStyle>
      <a:tcStyle>
        <a:tcBdr>
          <a:left>
            <a:ln w="12700" cap="flat">
              <a:noFill/>
              <a:miter lim="400000"/>
            </a:ln>
          </a:left>
          <a:right>
            <a:ln w="12700" cap="flat">
              <a:noFill/>
              <a:miter lim="400000"/>
            </a:ln>
          </a:right>
          <a:top>
            <a:ln w="12700" cap="flat">
              <a:solidFill>
                <a:schemeClr val="accent6"/>
              </a:solidFill>
              <a:prstDash val="solid"/>
              <a:round/>
            </a:ln>
          </a:top>
          <a:bottom>
            <a:ln w="12700" cap="flat">
              <a:solidFill>
                <a:schemeClr val="accent6"/>
              </a:solidFill>
              <a:prstDash val="solid"/>
              <a:round/>
            </a:ln>
          </a:bottom>
          <a:insideH>
            <a:ln w="12700" cap="flat">
              <a:noFill/>
              <a:miter lim="400000"/>
            </a:ln>
          </a:insideH>
          <a:insideV>
            <a:ln w="12700" cap="flat">
              <a:noFill/>
              <a:miter lim="400000"/>
            </a:ln>
          </a:insideV>
        </a:tcBdr>
        <a:fill>
          <a:noFill/>
        </a:fill>
      </a:tcStyle>
    </a:firstRow>
  </a:tblStyle>
  <a:tblStyle styleId="{CF821DB8-F4EB-4A41-A1BA-3FCAFE7338EE}"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CFD7E7"/>
          </a:solidFill>
        </a:fill>
      </a:tcStyle>
    </a:wholeTbl>
    <a:band2H>
      <a:tcTxStyle/>
      <a:tcStyle>
        <a:tcBdr/>
        <a:fill>
          <a:solidFill>
            <a:srgbClr val="E8ECF4"/>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1"/>
          </a:solidFill>
        </a:fill>
      </a:tcStyle>
    </a:firstRow>
  </a:tblStyle>
  <a:tblStyle styleId="{33BA23B1-9221-436E-865A-0063620EA4FD}"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DEE7D0"/>
          </a:solidFill>
        </a:fill>
      </a:tcStyle>
    </a:wholeTbl>
    <a:band2H>
      <a:tcTxStyle/>
      <a:tcStyle>
        <a:tcBdr/>
        <a:fill>
          <a:solidFill>
            <a:srgbClr val="EFF3E9"/>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3"/>
          </a:solidFill>
        </a:fill>
      </a:tcStyle>
    </a:firstRow>
  </a:tblStyle>
  <a:tblStyle styleId="{2708684C-4D16-4618-839F-0558EEFCDFE6}" styleName="">
    <a:tblBg/>
    <a:wholeTbl>
      <a:tcTxStyle b="off" i="off">
        <a:fontRef idx="major">
          <a:srgbClr val="000000"/>
        </a:fontRef>
        <a:srgbClr val="000000"/>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rgbClr val="FCDCCE"/>
          </a:solidFill>
        </a:fill>
      </a:tcStyle>
    </a:wholeTbl>
    <a:band2H>
      <a:tcTxStyle/>
      <a:tcStyle>
        <a:tcBdr/>
        <a:fill>
          <a:solidFill>
            <a:srgbClr val="FDEEE8"/>
          </a:solidFill>
        </a:fill>
      </a:tcStyle>
    </a:band2H>
    <a:firstCol>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Col>
    <a:la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38100" cap="flat">
              <a:solidFill>
                <a:srgbClr val="FFFFFF"/>
              </a:solidFill>
              <a:prstDash val="solid"/>
              <a:round/>
            </a:ln>
          </a:top>
          <a:bottom>
            <a:ln w="127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lastRow>
    <a:firstRow>
      <a:tcTxStyle b="on" i="off">
        <a:fontRef idx="major">
          <a:srgbClr val="FFFFFF"/>
        </a:fontRef>
        <a:srgbClr val="FFFFFF"/>
      </a:tcTxStyle>
      <a:tcStyle>
        <a:tcBdr>
          <a:left>
            <a:ln w="12700" cap="flat">
              <a:solidFill>
                <a:srgbClr val="FFFFFF"/>
              </a:solidFill>
              <a:prstDash val="solid"/>
              <a:round/>
            </a:ln>
          </a:left>
          <a:right>
            <a:ln w="12700" cap="flat">
              <a:solidFill>
                <a:srgbClr val="FFFFFF"/>
              </a:solidFill>
              <a:prstDash val="solid"/>
              <a:round/>
            </a:ln>
          </a:right>
          <a:top>
            <a:ln w="12700" cap="flat">
              <a:solidFill>
                <a:srgbClr val="FFFFFF"/>
              </a:solidFill>
              <a:prstDash val="solid"/>
              <a:round/>
            </a:ln>
          </a:top>
          <a:bottom>
            <a:ln w="38100" cap="flat">
              <a:solidFill>
                <a:srgbClr val="FFFFFF"/>
              </a:solidFill>
              <a:prstDash val="solid"/>
              <a:round/>
            </a:ln>
          </a:bottom>
          <a:insideH>
            <a:ln w="12700" cap="flat">
              <a:solidFill>
                <a:srgbClr val="FFFFFF"/>
              </a:solidFill>
              <a:prstDash val="solid"/>
              <a:round/>
            </a:ln>
          </a:insideH>
          <a:insideV>
            <a:ln w="12700" cap="flat">
              <a:solidFill>
                <a:srgbClr val="FFFFFF"/>
              </a:solidFill>
              <a:prstDash val="solid"/>
              <a:round/>
            </a:ln>
          </a:insideV>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6939" autoAdjust="0"/>
    <p:restoredTop sz="93821" autoAdjust="0"/>
  </p:normalViewPr>
  <p:slideViewPr>
    <p:cSldViewPr>
      <p:cViewPr varScale="1">
        <p:scale>
          <a:sx n="113" d="100"/>
          <a:sy n="113" d="100"/>
        </p:scale>
        <p:origin x="324" y="84"/>
      </p:cViewPr>
      <p:guideLst>
        <p:guide orient="horz" pos="1620"/>
        <p:guide pos="2880"/>
      </p:guideLst>
    </p:cSldViewPr>
  </p:slideViewPr>
  <p:notesTextViewPr>
    <p:cViewPr>
      <p:scale>
        <a:sx n="1" d="1"/>
        <a:sy n="1" d="1"/>
      </p:scale>
      <p:origin x="0" y="0"/>
    </p:cViewPr>
  </p:notesTextViewPr>
  <p:sorterViewPr>
    <p:cViewPr varScale="1">
      <p:scale>
        <a:sx n="100" d="100"/>
        <a:sy n="100" d="100"/>
      </p:scale>
      <p:origin x="0" y="-4402"/>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Master" Target="slideMasters/slideMaster13.xml"/><Relationship Id="rId18" Type="http://schemas.openxmlformats.org/officeDocument/2006/relationships/slide" Target="slides/slide5.xml"/><Relationship Id="rId26" Type="http://schemas.openxmlformats.org/officeDocument/2006/relationships/slide" Target="slides/slide13.xml"/><Relationship Id="rId39" Type="http://schemas.openxmlformats.org/officeDocument/2006/relationships/slide" Target="slides/slide26.xml"/><Relationship Id="rId21" Type="http://schemas.openxmlformats.org/officeDocument/2006/relationships/slide" Target="slides/slide8.xml"/><Relationship Id="rId34" Type="http://schemas.openxmlformats.org/officeDocument/2006/relationships/slide" Target="slides/slide21.xml"/><Relationship Id="rId42" Type="http://schemas.openxmlformats.org/officeDocument/2006/relationships/slide" Target="slides/slide29.xml"/><Relationship Id="rId47" Type="http://schemas.openxmlformats.org/officeDocument/2006/relationships/slide" Target="slides/slide34.xml"/><Relationship Id="rId50" Type="http://schemas.openxmlformats.org/officeDocument/2006/relationships/slide" Target="slides/slide37.xml"/><Relationship Id="rId55" Type="http://schemas.openxmlformats.org/officeDocument/2006/relationships/theme" Target="theme/theme1.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3.xml"/><Relationship Id="rId29" Type="http://schemas.openxmlformats.org/officeDocument/2006/relationships/slide" Target="slides/slide16.xml"/><Relationship Id="rId11" Type="http://schemas.openxmlformats.org/officeDocument/2006/relationships/slideMaster" Target="slideMasters/slideMaster11.xml"/><Relationship Id="rId24" Type="http://schemas.openxmlformats.org/officeDocument/2006/relationships/slide" Target="slides/slide11.xml"/><Relationship Id="rId32" Type="http://schemas.openxmlformats.org/officeDocument/2006/relationships/slide" Target="slides/slide19.xml"/><Relationship Id="rId37" Type="http://schemas.openxmlformats.org/officeDocument/2006/relationships/slide" Target="slides/slide24.xml"/><Relationship Id="rId40" Type="http://schemas.openxmlformats.org/officeDocument/2006/relationships/slide" Target="slides/slide27.xml"/><Relationship Id="rId45" Type="http://schemas.openxmlformats.org/officeDocument/2006/relationships/slide" Target="slides/slide32.xml"/><Relationship Id="rId53" Type="http://schemas.openxmlformats.org/officeDocument/2006/relationships/presProps" Target="presProps.xml"/><Relationship Id="rId5" Type="http://schemas.openxmlformats.org/officeDocument/2006/relationships/slideMaster" Target="slideMasters/slideMaster5.xml"/><Relationship Id="rId10" Type="http://schemas.openxmlformats.org/officeDocument/2006/relationships/slideMaster" Target="slideMasters/slideMaster10.xml"/><Relationship Id="rId19" Type="http://schemas.openxmlformats.org/officeDocument/2006/relationships/slide" Target="slides/slide6.xml"/><Relationship Id="rId31" Type="http://schemas.openxmlformats.org/officeDocument/2006/relationships/slide" Target="slides/slide18.xml"/><Relationship Id="rId44" Type="http://schemas.openxmlformats.org/officeDocument/2006/relationships/slide" Target="slides/slide31.xml"/><Relationship Id="rId52" Type="http://schemas.openxmlformats.org/officeDocument/2006/relationships/handoutMaster" Target="handoutMasters/handoutMaster1.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1.xml"/><Relationship Id="rId22" Type="http://schemas.openxmlformats.org/officeDocument/2006/relationships/slide" Target="slides/slide9.xml"/><Relationship Id="rId27" Type="http://schemas.openxmlformats.org/officeDocument/2006/relationships/slide" Target="slides/slide14.xml"/><Relationship Id="rId30" Type="http://schemas.openxmlformats.org/officeDocument/2006/relationships/slide" Target="slides/slide17.xml"/><Relationship Id="rId35" Type="http://schemas.openxmlformats.org/officeDocument/2006/relationships/slide" Target="slides/slide22.xml"/><Relationship Id="rId43" Type="http://schemas.openxmlformats.org/officeDocument/2006/relationships/slide" Target="slides/slide30.xml"/><Relationship Id="rId48" Type="http://schemas.openxmlformats.org/officeDocument/2006/relationships/slide" Target="slides/slide35.xml"/><Relationship Id="rId56" Type="http://schemas.openxmlformats.org/officeDocument/2006/relationships/tableStyles" Target="tableStyles.xml"/><Relationship Id="rId8" Type="http://schemas.openxmlformats.org/officeDocument/2006/relationships/slideMaster" Target="slideMasters/slideMaster8.xml"/><Relationship Id="rId51" Type="http://schemas.openxmlformats.org/officeDocument/2006/relationships/notesMaster" Target="notesMasters/notesMaster1.xml"/><Relationship Id="rId3" Type="http://schemas.openxmlformats.org/officeDocument/2006/relationships/slideMaster" Target="slideMasters/slideMaster3.xml"/><Relationship Id="rId12" Type="http://schemas.openxmlformats.org/officeDocument/2006/relationships/slideMaster" Target="slideMasters/slideMaster12.xml"/><Relationship Id="rId17" Type="http://schemas.openxmlformats.org/officeDocument/2006/relationships/slide" Target="slides/slide4.xml"/><Relationship Id="rId25" Type="http://schemas.openxmlformats.org/officeDocument/2006/relationships/slide" Target="slides/slide12.xml"/><Relationship Id="rId33" Type="http://schemas.openxmlformats.org/officeDocument/2006/relationships/slide" Target="slides/slide20.xml"/><Relationship Id="rId38" Type="http://schemas.openxmlformats.org/officeDocument/2006/relationships/slide" Target="slides/slide25.xml"/><Relationship Id="rId46" Type="http://schemas.openxmlformats.org/officeDocument/2006/relationships/slide" Target="slides/slide33.xml"/><Relationship Id="rId20" Type="http://schemas.openxmlformats.org/officeDocument/2006/relationships/slide" Target="slides/slide7.xml"/><Relationship Id="rId41" Type="http://schemas.openxmlformats.org/officeDocument/2006/relationships/slide" Target="slides/slide28.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2.xml"/><Relationship Id="rId23" Type="http://schemas.openxmlformats.org/officeDocument/2006/relationships/slide" Target="slides/slide10.xml"/><Relationship Id="rId28" Type="http://schemas.openxmlformats.org/officeDocument/2006/relationships/slide" Target="slides/slide15.xml"/><Relationship Id="rId36" Type="http://schemas.openxmlformats.org/officeDocument/2006/relationships/slide" Target="slides/slide23.xml"/><Relationship Id="rId49" Type="http://schemas.openxmlformats.org/officeDocument/2006/relationships/slide" Target="slides/slide36.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15.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1"/>
            <a:ext cx="3169920" cy="481727"/>
          </a:xfrm>
          <a:prstGeom prst="rect">
            <a:avLst/>
          </a:prstGeom>
        </p:spPr>
        <p:txBody>
          <a:bodyPr vert="horz" lIns="96653" tIns="48327" rIns="96653" bIns="48327" rtlCol="0"/>
          <a:lstStyle>
            <a:lvl1pPr algn="l">
              <a:defRPr sz="1200"/>
            </a:lvl1pPr>
          </a:lstStyle>
          <a:p>
            <a:endParaRPr lang="en-US"/>
          </a:p>
        </p:txBody>
      </p:sp>
      <p:sp>
        <p:nvSpPr>
          <p:cNvPr id="3" name="Date Placeholder 2"/>
          <p:cNvSpPr>
            <a:spLocks noGrp="1"/>
          </p:cNvSpPr>
          <p:nvPr>
            <p:ph type="dt" sz="quarter" idx="1"/>
          </p:nvPr>
        </p:nvSpPr>
        <p:spPr>
          <a:xfrm>
            <a:off x="4143587" y="1"/>
            <a:ext cx="3169920" cy="481727"/>
          </a:xfrm>
          <a:prstGeom prst="rect">
            <a:avLst/>
          </a:prstGeom>
        </p:spPr>
        <p:txBody>
          <a:bodyPr vert="horz" lIns="96653" tIns="48327" rIns="96653" bIns="48327" rtlCol="0"/>
          <a:lstStyle>
            <a:lvl1pPr algn="r">
              <a:defRPr sz="1200"/>
            </a:lvl1pPr>
          </a:lstStyle>
          <a:p>
            <a:fld id="{E6D1E7FC-BA50-4C41-9004-5737750B0C53}" type="datetimeFigureOut">
              <a:rPr lang="en-US" smtClean="0"/>
              <a:t>10/5/2018</a:t>
            </a:fld>
            <a:endParaRPr lang="en-US"/>
          </a:p>
        </p:txBody>
      </p:sp>
      <p:sp>
        <p:nvSpPr>
          <p:cNvPr id="4" name="Footer Placeholder 3"/>
          <p:cNvSpPr>
            <a:spLocks noGrp="1"/>
          </p:cNvSpPr>
          <p:nvPr>
            <p:ph type="ftr" sz="quarter" idx="2"/>
          </p:nvPr>
        </p:nvSpPr>
        <p:spPr>
          <a:xfrm>
            <a:off x="0" y="9119475"/>
            <a:ext cx="3169920" cy="481726"/>
          </a:xfrm>
          <a:prstGeom prst="rect">
            <a:avLst/>
          </a:prstGeom>
        </p:spPr>
        <p:txBody>
          <a:bodyPr vert="horz" lIns="96653" tIns="48327" rIns="96653" bIns="48327" rtlCol="0" anchor="b"/>
          <a:lstStyle>
            <a:lvl1pPr algn="l">
              <a:defRPr sz="1200"/>
            </a:lvl1pPr>
          </a:lstStyle>
          <a:p>
            <a:endParaRPr lang="en-US"/>
          </a:p>
        </p:txBody>
      </p:sp>
      <p:sp>
        <p:nvSpPr>
          <p:cNvPr id="5" name="Slide Number Placeholder 4"/>
          <p:cNvSpPr>
            <a:spLocks noGrp="1"/>
          </p:cNvSpPr>
          <p:nvPr>
            <p:ph type="sldNum" sz="quarter" idx="3"/>
          </p:nvPr>
        </p:nvSpPr>
        <p:spPr>
          <a:xfrm>
            <a:off x="4143587" y="9119475"/>
            <a:ext cx="3169920" cy="481726"/>
          </a:xfrm>
          <a:prstGeom prst="rect">
            <a:avLst/>
          </a:prstGeom>
        </p:spPr>
        <p:txBody>
          <a:bodyPr vert="horz" lIns="96653" tIns="48327" rIns="96653" bIns="48327" rtlCol="0" anchor="b"/>
          <a:lstStyle>
            <a:lvl1pPr algn="r">
              <a:defRPr sz="1200"/>
            </a:lvl1pPr>
          </a:lstStyle>
          <a:p>
            <a:fld id="{82B332C6-48F6-4957-A636-735CEB24E6F4}" type="slidenum">
              <a:rPr lang="en-US" smtClean="0"/>
              <a:t>‹#›</a:t>
            </a:fld>
            <a:endParaRPr lang="en-US"/>
          </a:p>
        </p:txBody>
      </p:sp>
    </p:spTree>
    <p:extLst>
      <p:ext uri="{BB962C8B-B14F-4D97-AF65-F5344CB8AC3E}">
        <p14:creationId xmlns:p14="http://schemas.microsoft.com/office/powerpoint/2010/main" val="496870356"/>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14.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1113" name="Shape 1113"/>
          <p:cNvSpPr>
            <a:spLocks noGrp="1" noRot="1" noChangeAspect="1"/>
          </p:cNvSpPr>
          <p:nvPr>
            <p:ph type="sldImg"/>
          </p:nvPr>
        </p:nvSpPr>
        <p:spPr>
          <a:xfrm>
            <a:off x="457200" y="719138"/>
            <a:ext cx="6400800" cy="3600450"/>
          </a:xfrm>
          <a:prstGeom prst="rect">
            <a:avLst/>
          </a:prstGeom>
        </p:spPr>
        <p:txBody>
          <a:bodyPr lIns="96653" tIns="48327" rIns="96653" bIns="48327"/>
          <a:lstStyle/>
          <a:p>
            <a:endParaRPr/>
          </a:p>
        </p:txBody>
      </p:sp>
      <p:sp>
        <p:nvSpPr>
          <p:cNvPr id="1114" name="Shape 1114"/>
          <p:cNvSpPr>
            <a:spLocks noGrp="1"/>
          </p:cNvSpPr>
          <p:nvPr>
            <p:ph type="body" sz="quarter" idx="1"/>
          </p:nvPr>
        </p:nvSpPr>
        <p:spPr>
          <a:xfrm>
            <a:off x="975360" y="4560570"/>
            <a:ext cx="5364480" cy="4320540"/>
          </a:xfrm>
          <a:prstGeom prst="rect">
            <a:avLst/>
          </a:prstGeom>
        </p:spPr>
        <p:txBody>
          <a:bodyPr lIns="96653" tIns="48327" rIns="96653" bIns="48327"/>
          <a:lstStyle/>
          <a:p>
            <a:endParaRPr/>
          </a:p>
        </p:txBody>
      </p:sp>
    </p:spTree>
    <p:extLst>
      <p:ext uri="{BB962C8B-B14F-4D97-AF65-F5344CB8AC3E}">
        <p14:creationId xmlns:p14="http://schemas.microsoft.com/office/powerpoint/2010/main" val="539951630"/>
      </p:ext>
    </p:extLst>
  </p:cSld>
  <p:clrMap bg1="lt1" tx1="dk1" bg2="lt2" tx2="dk2" accent1="accent1" accent2="accent2" accent3="accent3" accent4="accent4" accent5="accent5" accent6="accent6" hlink="hlink" folHlink="folHlink"/>
  <p:notesStyle>
    <a:lvl1pPr defTabSz="457034" latinLnBrk="0">
      <a:defRPr sz="1200">
        <a:latin typeface="+mj-lt"/>
        <a:ea typeface="+mj-ea"/>
        <a:cs typeface="+mj-cs"/>
        <a:sym typeface="Calibri"/>
      </a:defRPr>
    </a:lvl1pPr>
    <a:lvl2pPr indent="228516" defTabSz="457034" latinLnBrk="0">
      <a:defRPr sz="1200">
        <a:latin typeface="+mj-lt"/>
        <a:ea typeface="+mj-ea"/>
        <a:cs typeface="+mj-cs"/>
        <a:sym typeface="Calibri"/>
      </a:defRPr>
    </a:lvl2pPr>
    <a:lvl3pPr indent="457034" defTabSz="457034" latinLnBrk="0">
      <a:defRPr sz="1200">
        <a:latin typeface="+mj-lt"/>
        <a:ea typeface="+mj-ea"/>
        <a:cs typeface="+mj-cs"/>
        <a:sym typeface="Calibri"/>
      </a:defRPr>
    </a:lvl3pPr>
    <a:lvl4pPr indent="685562" defTabSz="457034" latinLnBrk="0">
      <a:defRPr sz="1200">
        <a:latin typeface="+mj-lt"/>
        <a:ea typeface="+mj-ea"/>
        <a:cs typeface="+mj-cs"/>
        <a:sym typeface="Calibri"/>
      </a:defRPr>
    </a:lvl4pPr>
    <a:lvl5pPr indent="914085" defTabSz="457034" latinLnBrk="0">
      <a:defRPr sz="1200">
        <a:latin typeface="+mj-lt"/>
        <a:ea typeface="+mj-ea"/>
        <a:cs typeface="+mj-cs"/>
        <a:sym typeface="Calibri"/>
      </a:defRPr>
    </a:lvl5pPr>
    <a:lvl6pPr indent="1142602" defTabSz="457034" latinLnBrk="0">
      <a:defRPr sz="1200">
        <a:latin typeface="+mj-lt"/>
        <a:ea typeface="+mj-ea"/>
        <a:cs typeface="+mj-cs"/>
        <a:sym typeface="Calibri"/>
      </a:defRPr>
    </a:lvl6pPr>
    <a:lvl7pPr indent="1371124" defTabSz="457034" latinLnBrk="0">
      <a:defRPr sz="1200">
        <a:latin typeface="+mj-lt"/>
        <a:ea typeface="+mj-ea"/>
        <a:cs typeface="+mj-cs"/>
        <a:sym typeface="Calibri"/>
      </a:defRPr>
    </a:lvl7pPr>
    <a:lvl8pPr indent="1599640" defTabSz="457034" latinLnBrk="0">
      <a:defRPr sz="1200">
        <a:latin typeface="+mj-lt"/>
        <a:ea typeface="+mj-ea"/>
        <a:cs typeface="+mj-cs"/>
        <a:sym typeface="Calibri"/>
      </a:defRPr>
    </a:lvl8pPr>
    <a:lvl9pPr indent="1828169" defTabSz="457034" latinLnBrk="0">
      <a:defRPr sz="1200">
        <a:latin typeface="+mj-lt"/>
        <a:ea typeface="+mj-ea"/>
        <a:cs typeface="+mj-cs"/>
        <a:sym typeface="Calibri"/>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42581252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eaLnBrk="1" hangingPunct="1"/>
            <a:r>
              <a:rPr lang="zh" sz="1200" b="1" i="0" u="sng" dirty="0" smtClean="0">
                <a:solidFill>
                  <a:srgbClr val="000000"/>
                </a:solidFill>
                <a:ea typeface="Microsoft YaHei" panose="020B0503020204020204" pitchFamily="34" charset="-122"/>
              </a:rPr>
              <a:t>講師筆記：</a:t>
            </a:r>
          </a:p>
          <a:p>
            <a:pPr marL="188135" indent="-188135">
              <a:buFont typeface="Arial"/>
              <a:buChar char="•"/>
            </a:pPr>
            <a:r>
              <a:rPr lang="zh" sz="1200" b="0" i="0" dirty="0" smtClean="0">
                <a:solidFill>
                  <a:srgbClr val="000000"/>
                </a:solidFill>
                <a:ea typeface="Microsoft YaHei" panose="020B0503020204020204" pitchFamily="34" charset="-122"/>
              </a:rPr>
              <a:t>顧客有兩個選擇來完成他們的網站設計。</a:t>
            </a:r>
          </a:p>
          <a:p>
            <a:pPr marL="188135" indent="-188135">
              <a:buFont typeface="Arial"/>
              <a:buChar char="•"/>
            </a:pPr>
            <a:r>
              <a:rPr lang="zh" sz="1200" b="0" i="0" dirty="0" smtClean="0">
                <a:solidFill>
                  <a:srgbClr val="000000"/>
                </a:solidFill>
                <a:ea typeface="Microsoft YaHei" panose="020B0503020204020204" pitchFamily="34" charset="-122"/>
              </a:rPr>
              <a:t>第一個選擇是他們自行完成。技術支援可以協助他們處理技術問題，但</a:t>
            </a:r>
            <a:r>
              <a:rPr lang="zh-TW" altLang="en-US" sz="1200" b="0" i="0" dirty="0" smtClean="0">
                <a:solidFill>
                  <a:srgbClr val="000000"/>
                </a:solidFill>
                <a:ea typeface="Microsoft YaHei" panose="020B0503020204020204" pitchFamily="34" charset="-122"/>
              </a:rPr>
              <a:t>企業老闆</a:t>
            </a:r>
            <a:r>
              <a:rPr lang="zh" sz="1200" b="0" i="0" dirty="0" smtClean="0">
                <a:solidFill>
                  <a:srgbClr val="000000"/>
                </a:solidFill>
                <a:ea typeface="Microsoft YaHei" panose="020B0503020204020204" pitchFamily="34" charset="-122"/>
              </a:rPr>
              <a:t>必須自行操作。</a:t>
            </a:r>
          </a:p>
          <a:p>
            <a:pPr marL="188135" indent="-188135">
              <a:buFont typeface="Arial"/>
              <a:buChar char="•"/>
            </a:pPr>
            <a:r>
              <a:rPr lang="zh" sz="1200" b="0" i="0" dirty="0" smtClean="0">
                <a:solidFill>
                  <a:srgbClr val="000000"/>
                </a:solidFill>
                <a:ea typeface="Microsoft YaHei" panose="020B0503020204020204" pitchFamily="34" charset="-122"/>
              </a:rPr>
              <a:t>另一個選項是購買設計套裝，由我們的團隊來幫助他。</a:t>
            </a:r>
          </a:p>
          <a:p>
            <a:pPr marL="188135" indent="-188135">
              <a:buFont typeface="Arial"/>
              <a:buChar char="•"/>
            </a:pPr>
            <a:r>
              <a:rPr lang="zh" sz="1200" b="0" i="0" dirty="0" smtClean="0">
                <a:solidFill>
                  <a:srgbClr val="FFFFFF"/>
                </a:solidFill>
                <a:ea typeface="Microsoft YaHei" panose="020B0503020204020204" pitchFamily="34" charset="-122"/>
              </a:rPr>
              <a:t>設計中心增加價值！</a:t>
            </a:r>
          </a:p>
          <a:p>
            <a:pPr marL="188135" indent="-188135">
              <a:buFont typeface="Arial"/>
              <a:buChar char="•"/>
            </a:pPr>
            <a:r>
              <a:rPr lang="zh" sz="1200" b="0" i="0" dirty="0" smtClean="0">
                <a:solidFill>
                  <a:srgbClr val="FFFFFF"/>
                </a:solidFill>
                <a:ea typeface="Microsoft YaHei" panose="020B0503020204020204" pitchFamily="34" charset="-122"/>
              </a:rPr>
              <a:t>提供顧客更好的體驗！</a:t>
            </a:r>
          </a:p>
          <a:p>
            <a:pPr marL="188135" indent="-188135">
              <a:buFont typeface="Arial"/>
              <a:buChar char="•"/>
            </a:pPr>
            <a:endParaRPr lang="en-US" baseline="0" dirty="0">
              <a:latin typeface="Arial" pitchFamily="34" charset="0"/>
            </a:endParaRPr>
          </a:p>
          <a:p>
            <a:pPr marL="188135" indent="-188135">
              <a:buFont typeface="Arial"/>
              <a:buChar char="•"/>
            </a:pPr>
            <a:endParaRPr lang="en-US" dirty="0"/>
          </a:p>
        </p:txBody>
      </p:sp>
      <p:sp>
        <p:nvSpPr>
          <p:cNvPr id="4" name="Slide Number Placeholder 3"/>
          <p:cNvSpPr>
            <a:spLocks noGrp="1"/>
          </p:cNvSpPr>
          <p:nvPr>
            <p:ph type="sldNum" sz="quarter" idx="10"/>
          </p:nvPr>
        </p:nvSpPr>
        <p:spPr>
          <a:xfrm>
            <a:off x="4235667" y="9271466"/>
            <a:ext cx="3240363" cy="488061"/>
          </a:xfrm>
          <a:prstGeom prst="rect">
            <a:avLst/>
          </a:prstGeom>
        </p:spPr>
        <p:txBody>
          <a:bodyPr lIns="96653" tIns="48327" rIns="96653" bIns="48327"/>
          <a:lstStyle/>
          <a:p>
            <a:fld id="{A65588CC-F53D-EF4C-9A21-3CFECB934B9B}" type="slidenum">
              <a:rPr lang="en-US" smtClean="0"/>
              <a:t>10</a:t>
            </a:fld>
            <a:endParaRPr lang="en-US" dirty="0"/>
          </a:p>
        </p:txBody>
      </p:sp>
    </p:spTree>
    <p:extLst>
      <p:ext uri="{BB962C8B-B14F-4D97-AF65-F5344CB8AC3E}">
        <p14:creationId xmlns:p14="http://schemas.microsoft.com/office/powerpoint/2010/main" val="87798548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0" name="Shape 230"/>
          <p:cNvSpPr>
            <a:spLocks noGrp="1" noRot="1" noChangeAspect="1"/>
          </p:cNvSpPr>
          <p:nvPr>
            <p:ph type="sldImg"/>
          </p:nvPr>
        </p:nvSpPr>
        <p:spPr>
          <a:xfrm>
            <a:off x="381000" y="685800"/>
            <a:ext cx="6096000" cy="3429000"/>
          </a:xfrm>
          <a:prstGeom prst="rect">
            <a:avLst/>
          </a:prstGeom>
        </p:spPr>
        <p:txBody>
          <a:bodyPr/>
          <a:lstStyle/>
          <a:p>
            <a:endParaRPr/>
          </a:p>
        </p:txBody>
      </p:sp>
      <p:sp>
        <p:nvSpPr>
          <p:cNvPr id="231" name="Shape 231"/>
          <p:cNvSpPr>
            <a:spLocks noGrp="1"/>
          </p:cNvSpPr>
          <p:nvPr>
            <p:ph type="body" sz="quarter" idx="1"/>
          </p:nvPr>
        </p:nvSpPr>
        <p:spPr>
          <a:prstGeom prst="rect">
            <a:avLst/>
          </a:prstGeom>
        </p:spPr>
        <p:txBody>
          <a:bodyPr/>
          <a:lstStyle/>
          <a:p>
            <a:pPr>
              <a:defRPr b="1" u="sng">
                <a:latin typeface="Arial" panose="020B0604020202020204"/>
                <a:ea typeface="Arial" panose="020B0604020202020204"/>
                <a:cs typeface="Arial" panose="020B0604020202020204"/>
                <a:sym typeface="Arial" panose="020B0604020202020204"/>
              </a:defRPr>
            </a:pPr>
            <a:r>
              <a:t>TRAINER’S NOTES:</a:t>
            </a:r>
          </a:p>
          <a:p>
            <a:pPr marL="177800" indent="-177800">
              <a:buSzPct val="100000"/>
              <a:buFont typeface="Arial" panose="020B0604020202020204"/>
              <a:buChar char="•"/>
              <a:defRPr>
                <a:latin typeface="Arial" panose="020B0604020202020204"/>
                <a:ea typeface="Arial" panose="020B0604020202020204"/>
                <a:cs typeface="Arial" panose="020B0604020202020204"/>
                <a:sym typeface="Arial" panose="020B0604020202020204"/>
              </a:defRPr>
            </a:pPr>
            <a:r>
              <a:t>Showcases Design Center work</a:t>
            </a:r>
          </a:p>
          <a:p>
            <a:pPr marL="177800" indent="-177800">
              <a:buSzPct val="100000"/>
              <a:buFont typeface="Arial" panose="020B0604020202020204"/>
              <a:buChar char="•"/>
              <a:defRPr>
                <a:latin typeface="Arial" panose="020B0604020202020204"/>
                <a:ea typeface="Arial" panose="020B0604020202020204"/>
                <a:cs typeface="Arial" panose="020B0604020202020204"/>
                <a:sym typeface="Arial" panose="020B0604020202020204"/>
              </a:defRPr>
            </a:pPr>
            <a:r>
              <a:t>Fully responsive sites (optimized for all devices)</a:t>
            </a:r>
          </a:p>
        </p:txBody>
      </p:sp>
    </p:spTree>
    <p:extLst>
      <p:ext uri="{BB962C8B-B14F-4D97-AF65-F5344CB8AC3E}">
        <p14:creationId xmlns:p14="http://schemas.microsoft.com/office/powerpoint/2010/main" val="2680778009"/>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44" name="Shape 244"/>
          <p:cNvSpPr>
            <a:spLocks noGrp="1" noRot="1" noChangeAspect="1"/>
          </p:cNvSpPr>
          <p:nvPr>
            <p:ph type="sldImg"/>
          </p:nvPr>
        </p:nvSpPr>
        <p:spPr>
          <a:xfrm>
            <a:off x="381000" y="685800"/>
            <a:ext cx="6096000" cy="3429000"/>
          </a:xfrm>
          <a:prstGeom prst="rect">
            <a:avLst/>
          </a:prstGeom>
        </p:spPr>
        <p:txBody>
          <a:bodyPr/>
          <a:lstStyle/>
          <a:p>
            <a:endParaRPr/>
          </a:p>
        </p:txBody>
      </p:sp>
      <p:sp>
        <p:nvSpPr>
          <p:cNvPr id="245" name="Shape 245"/>
          <p:cNvSpPr>
            <a:spLocks noGrp="1"/>
          </p:cNvSpPr>
          <p:nvPr>
            <p:ph type="body" sz="quarter" idx="1"/>
          </p:nvPr>
        </p:nvSpPr>
        <p:spPr>
          <a:prstGeom prst="rect">
            <a:avLst/>
          </a:prstGeom>
        </p:spPr>
        <p:txBody>
          <a:bodyPr/>
          <a:lstStyle/>
          <a:p>
            <a:pPr>
              <a:defRPr b="1" u="sng">
                <a:latin typeface="Arial" panose="020B0604020202020204"/>
                <a:ea typeface="Arial" panose="020B0604020202020204"/>
                <a:cs typeface="Arial" panose="020B0604020202020204"/>
                <a:sym typeface="Arial" panose="020B0604020202020204"/>
              </a:defRPr>
            </a:pPr>
            <a:r>
              <a:t>TRAINER’S NOTES:</a:t>
            </a:r>
          </a:p>
          <a:p>
            <a:pPr marL="177800" indent="-177800">
              <a:buSzPct val="100000"/>
              <a:buFont typeface="Arial" panose="020B0604020202020204"/>
              <a:buChar char="•"/>
              <a:defRPr>
                <a:latin typeface="Arial" panose="020B0604020202020204"/>
                <a:ea typeface="Arial" panose="020B0604020202020204"/>
                <a:cs typeface="Arial" panose="020B0604020202020204"/>
                <a:sym typeface="Arial" panose="020B0604020202020204"/>
              </a:defRPr>
            </a:pPr>
            <a:r>
              <a:t>Showcases Design Center work</a:t>
            </a:r>
          </a:p>
          <a:p>
            <a:pPr marL="177800" indent="-177800">
              <a:buSzPct val="100000"/>
              <a:buFont typeface="Arial" panose="020B0604020202020204"/>
              <a:buChar char="•"/>
              <a:defRPr>
                <a:latin typeface="Arial" panose="020B0604020202020204"/>
                <a:ea typeface="Arial" panose="020B0604020202020204"/>
                <a:cs typeface="Arial" panose="020B0604020202020204"/>
                <a:sym typeface="Arial" panose="020B0604020202020204"/>
              </a:defRPr>
            </a:pPr>
            <a:r>
              <a:t>Fully responsive sites (optimized for all devices)</a:t>
            </a:r>
          </a:p>
        </p:txBody>
      </p:sp>
    </p:spTree>
    <p:extLst>
      <p:ext uri="{BB962C8B-B14F-4D97-AF65-F5344CB8AC3E}">
        <p14:creationId xmlns:p14="http://schemas.microsoft.com/office/powerpoint/2010/main" val="41135371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7" name="Shape 257"/>
          <p:cNvSpPr>
            <a:spLocks noGrp="1" noRot="1" noChangeAspect="1"/>
          </p:cNvSpPr>
          <p:nvPr>
            <p:ph type="sldImg"/>
          </p:nvPr>
        </p:nvSpPr>
        <p:spPr>
          <a:xfrm>
            <a:off x="381000" y="685800"/>
            <a:ext cx="6096000" cy="3429000"/>
          </a:xfrm>
          <a:prstGeom prst="rect">
            <a:avLst/>
          </a:prstGeom>
        </p:spPr>
        <p:txBody>
          <a:bodyPr/>
          <a:lstStyle/>
          <a:p>
            <a:endParaRPr/>
          </a:p>
        </p:txBody>
      </p:sp>
      <p:sp>
        <p:nvSpPr>
          <p:cNvPr id="258" name="Shape 258"/>
          <p:cNvSpPr>
            <a:spLocks noGrp="1"/>
          </p:cNvSpPr>
          <p:nvPr>
            <p:ph type="body" sz="quarter" idx="1"/>
          </p:nvPr>
        </p:nvSpPr>
        <p:spPr>
          <a:prstGeom prst="rect">
            <a:avLst/>
          </a:prstGeom>
        </p:spPr>
        <p:txBody>
          <a:bodyPr/>
          <a:lstStyle/>
          <a:p>
            <a:pPr>
              <a:defRPr b="1" u="sng">
                <a:latin typeface="Arial" panose="020B0604020202020204"/>
                <a:ea typeface="Arial" panose="020B0604020202020204"/>
                <a:cs typeface="Arial" panose="020B0604020202020204"/>
                <a:sym typeface="Arial" panose="020B0604020202020204"/>
              </a:defRPr>
            </a:pPr>
            <a:r>
              <a:t>TRAINER’S NOTES:</a:t>
            </a:r>
          </a:p>
          <a:p>
            <a:pPr marL="177800" indent="-177800">
              <a:buSzPct val="100000"/>
              <a:buFont typeface="Arial" panose="020B0604020202020204"/>
              <a:buChar char="•"/>
              <a:defRPr>
                <a:latin typeface="Arial" panose="020B0604020202020204"/>
                <a:ea typeface="Arial" panose="020B0604020202020204"/>
                <a:cs typeface="Arial" panose="020B0604020202020204"/>
                <a:sym typeface="Arial" panose="020B0604020202020204"/>
              </a:defRPr>
            </a:pPr>
            <a:r>
              <a:t>Showcases Design Center work</a:t>
            </a:r>
          </a:p>
          <a:p>
            <a:pPr marL="177800" indent="-177800">
              <a:buSzPct val="100000"/>
              <a:buFont typeface="Arial" panose="020B0604020202020204"/>
              <a:buChar char="•"/>
              <a:defRPr>
                <a:latin typeface="Arial" panose="020B0604020202020204"/>
                <a:ea typeface="Arial" panose="020B0604020202020204"/>
                <a:cs typeface="Arial" panose="020B0604020202020204"/>
                <a:sym typeface="Arial" panose="020B0604020202020204"/>
              </a:defRPr>
            </a:pPr>
            <a:r>
              <a:t>Fully responsive sites (optimized for all devices)</a:t>
            </a:r>
          </a:p>
        </p:txBody>
      </p:sp>
    </p:spTree>
    <p:extLst>
      <p:ext uri="{BB962C8B-B14F-4D97-AF65-F5344CB8AC3E}">
        <p14:creationId xmlns:p14="http://schemas.microsoft.com/office/powerpoint/2010/main" val="341238406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lIns="94846" tIns="47422" rIns="94846" bIns="47422"/>
          <a:lstStyle/>
          <a:p>
            <a:pPr defTabSz="984840">
              <a:defRPr/>
            </a:pPr>
            <a:r>
              <a:rPr lang="zh" sz="1200" b="1" i="0" u="sng" dirty="0" smtClean="0">
                <a:solidFill>
                  <a:srgbClr val="000000"/>
                </a:solidFill>
                <a:ea typeface="Microsoft YaHei" panose="020B0503020204020204" pitchFamily="34" charset="-122"/>
              </a:rPr>
              <a:t>講師筆記：</a:t>
            </a:r>
          </a:p>
          <a:p>
            <a:pPr marL="184657" indent="-184657" defTabSz="984840">
              <a:buFont typeface="Arial"/>
              <a:buChar char="•"/>
              <a:defRPr/>
            </a:pPr>
            <a:r>
              <a:rPr lang="zh" sz="1200" b="0" i="0" dirty="0" smtClean="0">
                <a:solidFill>
                  <a:srgbClr val="000000"/>
                </a:solidFill>
                <a:ea typeface="Microsoft YaHei" panose="020B0503020204020204" pitchFamily="34" charset="-122"/>
              </a:rPr>
              <a:t>分享故事！</a:t>
            </a:r>
          </a:p>
          <a:p>
            <a:endParaRPr lang="en-US" dirty="0"/>
          </a:p>
        </p:txBody>
      </p:sp>
      <p:sp>
        <p:nvSpPr>
          <p:cNvPr id="4" name="Slide Number Placeholder 3"/>
          <p:cNvSpPr>
            <a:spLocks noGrp="1"/>
          </p:cNvSpPr>
          <p:nvPr>
            <p:ph type="sldNum" sz="quarter" idx="10"/>
          </p:nvPr>
        </p:nvSpPr>
        <p:spPr>
          <a:xfrm>
            <a:off x="4142963" y="9119175"/>
            <a:ext cx="3170583" cy="480388"/>
          </a:xfrm>
          <a:prstGeom prst="rect">
            <a:avLst/>
          </a:prstGeom>
        </p:spPr>
        <p:txBody>
          <a:bodyPr lIns="94846" tIns="47422" rIns="94846" bIns="47422"/>
          <a:lstStyle/>
          <a:p>
            <a:fld id="{A65588CC-F53D-EF4C-9A21-3CFECB934B9B}" type="slidenum">
              <a:rPr lang="en-US" smtClean="0"/>
              <a:t>14</a:t>
            </a:fld>
            <a:endParaRPr lang="en-US" dirty="0"/>
          </a:p>
        </p:txBody>
      </p:sp>
    </p:spTree>
    <p:extLst>
      <p:ext uri="{BB962C8B-B14F-4D97-AF65-F5344CB8AC3E}">
        <p14:creationId xmlns:p14="http://schemas.microsoft.com/office/powerpoint/2010/main" val="209781045"/>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defTabSz="949478">
              <a:defRPr/>
            </a:pPr>
            <a:r>
              <a:rPr lang="zh" sz="1200" b="1" i="0" u="sng" dirty="0" smtClean="0">
                <a:solidFill>
                  <a:srgbClr val="000000"/>
                </a:solidFill>
                <a:ea typeface="Microsoft YaHei" panose="020B0503020204020204" pitchFamily="34" charset="-122"/>
              </a:rPr>
              <a:t>講師筆記：</a:t>
            </a:r>
          </a:p>
          <a:p>
            <a:pPr marL="178027" indent="-178027" defTabSz="949478">
              <a:buFont typeface="Arial"/>
              <a:buChar char="•"/>
              <a:defRPr/>
            </a:pPr>
            <a:r>
              <a:rPr lang="zh" sz="1200" b="0" i="0" dirty="0" smtClean="0">
                <a:solidFill>
                  <a:srgbClr val="000000"/>
                </a:solidFill>
                <a:ea typeface="Microsoft YaHei" panose="020B0503020204020204" pitchFamily="34" charset="-122"/>
              </a:rPr>
              <a:t>自由發揮 </a:t>
            </a:r>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pPr marL="0" marR="0" lvl="0" indent="0" algn="l" defTabSz="457200" rtl="0" eaLnBrk="1" fontAlgn="auto" latinLnBrk="0" hangingPunct="0">
              <a:lnSpc>
                <a:spcPct val="100000"/>
              </a:lnSpc>
              <a:spcBef>
                <a:spcPts val="0"/>
              </a:spcBef>
              <a:spcAft>
                <a:spcPts val="0"/>
              </a:spcAft>
              <a:buClrTx/>
              <a:buSzTx/>
              <a:buFontTx/>
              <a:buNone/>
              <a:tabLst/>
              <a:defRPr/>
            </a:pPr>
            <a:fld id="{A65588CC-F53D-EF4C-9A21-3CFECB934B9B}" type="slidenum">
              <a:rPr kumimoji="0" lang="en-US" sz="1800" b="0" i="0" u="none" strike="noStrike" kern="0" cap="none" spc="0" normalizeH="0" baseline="0" noProof="0" smtClean="0">
                <a:ln>
                  <a:noFill/>
                </a:ln>
                <a:solidFill>
                  <a:prstClr val="black"/>
                </a:solidFill>
                <a:effectLst/>
                <a:uLnTx/>
                <a:uFillTx/>
                <a:latin typeface="Calibri"/>
                <a:cs typeface="Calibri"/>
                <a:sym typeface="Calibri"/>
              </a:rPr>
              <a:pPr marL="0" marR="0" lvl="0" indent="0" algn="l" defTabSz="457200" rtl="0" eaLnBrk="1" fontAlgn="auto" latinLnBrk="0" hangingPunct="0">
                <a:lnSpc>
                  <a:spcPct val="100000"/>
                </a:lnSpc>
                <a:spcBef>
                  <a:spcPts val="0"/>
                </a:spcBef>
                <a:spcAft>
                  <a:spcPts val="0"/>
                </a:spcAft>
                <a:buClrTx/>
                <a:buSzTx/>
                <a:buFontTx/>
                <a:buNone/>
                <a:tabLst/>
                <a:defRPr/>
              </a:pPr>
              <a:t>15</a:t>
            </a:fld>
            <a:endParaRPr kumimoji="0" lang="en-US" sz="1800" b="0" i="0" u="none" strike="noStrike" kern="0" cap="none" spc="0" normalizeH="0" baseline="0" noProof="0" dirty="0">
              <a:ln>
                <a:noFill/>
              </a:ln>
              <a:solidFill>
                <a:prstClr val="black"/>
              </a:solidFill>
              <a:effectLst/>
              <a:uLnTx/>
              <a:uFillTx/>
              <a:latin typeface="Calibri"/>
              <a:cs typeface="Calibri"/>
              <a:sym typeface="Calibri"/>
            </a:endParaRPr>
          </a:p>
        </p:txBody>
      </p:sp>
    </p:spTree>
    <p:extLst>
      <p:ext uri="{BB962C8B-B14F-4D97-AF65-F5344CB8AC3E}">
        <p14:creationId xmlns:p14="http://schemas.microsoft.com/office/powerpoint/2010/main" val="249318788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119646152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94846" tIns="47422" rIns="94846" bIns="47422"/>
          <a:lstStyle/>
          <a:p>
            <a:pPr eaLnBrk="1" hangingPunct="1"/>
            <a:r>
              <a:rPr lang="zh" sz="1200" b="1" i="0" u="sng" dirty="0" smtClean="0">
                <a:solidFill>
                  <a:srgbClr val="000000"/>
                </a:solidFill>
                <a:ea typeface="Microsoft YaHei" panose="020B0503020204020204" pitchFamily="34" charset="-122"/>
              </a:rPr>
              <a:t>講師筆記：</a:t>
            </a:r>
          </a:p>
          <a:p>
            <a:pPr marL="184618" indent="-184618">
              <a:buFont typeface="Arial"/>
              <a:buChar char="•"/>
            </a:pPr>
            <a:r>
              <a:rPr lang="zh" sz="1200" b="0" i="0" dirty="0" smtClean="0">
                <a:solidFill>
                  <a:srgbClr val="000000"/>
                </a:solidFill>
                <a:ea typeface="Microsoft YaHei" panose="020B0503020204020204" pitchFamily="34" charset="-122"/>
              </a:rPr>
              <a:t>介紹所有顧客可以透過美安網路中心購買的服務</a:t>
            </a:r>
          </a:p>
          <a:p>
            <a:pPr marL="184618" indent="-184618">
              <a:buFont typeface="Arial"/>
              <a:buChar char="•"/>
            </a:pPr>
            <a:r>
              <a:rPr lang="zh" sz="1200" b="0" i="0" dirty="0" smtClean="0">
                <a:solidFill>
                  <a:srgbClr val="000000"/>
                </a:solidFill>
                <a:ea typeface="Microsoft YaHei" panose="020B0503020204020204" pitchFamily="34" charset="-122"/>
              </a:rPr>
              <a:t>最大的差別是自己做，還是借力我們的專業團隊 </a:t>
            </a:r>
          </a:p>
        </p:txBody>
      </p:sp>
      <p:sp>
        <p:nvSpPr>
          <p:cNvPr id="4" name="Slide Number Placeholder 3"/>
          <p:cNvSpPr>
            <a:spLocks noGrp="1"/>
          </p:cNvSpPr>
          <p:nvPr>
            <p:ph type="sldNum" sz="quarter" idx="10"/>
          </p:nvPr>
        </p:nvSpPr>
        <p:spPr>
          <a:xfrm>
            <a:off x="4142963" y="9119175"/>
            <a:ext cx="3170583" cy="480388"/>
          </a:xfrm>
          <a:prstGeom prst="rect">
            <a:avLst/>
          </a:prstGeom>
        </p:spPr>
        <p:txBody>
          <a:bodyPr lIns="94846" tIns="47422" rIns="94846" bIns="47422"/>
          <a:lstStyle/>
          <a:p>
            <a:fld id="{A65588CC-F53D-EF4C-9A21-3CFECB934B9B}" type="slidenum">
              <a:rPr lang="en-US" smtClean="0"/>
              <a:t>17</a:t>
            </a:fld>
            <a:endParaRPr lang="en-US" dirty="0"/>
          </a:p>
        </p:txBody>
      </p:sp>
    </p:spTree>
    <p:extLst>
      <p:ext uri="{BB962C8B-B14F-4D97-AF65-F5344CB8AC3E}">
        <p14:creationId xmlns:p14="http://schemas.microsoft.com/office/powerpoint/2010/main" val="1924149909"/>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7" name="Shape 1457"/>
          <p:cNvSpPr>
            <a:spLocks noGrp="1" noRot="1" noChangeAspect="1"/>
          </p:cNvSpPr>
          <p:nvPr>
            <p:ph type="sldImg"/>
          </p:nvPr>
        </p:nvSpPr>
        <p:spPr>
          <a:xfrm>
            <a:off x="457200" y="719138"/>
            <a:ext cx="6400800" cy="3600450"/>
          </a:xfrm>
          <a:prstGeom prst="rect">
            <a:avLst/>
          </a:prstGeom>
        </p:spPr>
        <p:txBody>
          <a:bodyPr/>
          <a:lstStyle/>
          <a:p>
            <a:endParaRPr/>
          </a:p>
        </p:txBody>
      </p:sp>
      <p:sp>
        <p:nvSpPr>
          <p:cNvPr id="1458" name="Shape 1458"/>
          <p:cNvSpPr>
            <a:spLocks noGrp="1"/>
          </p:cNvSpPr>
          <p:nvPr>
            <p:ph type="body" sz="quarter" idx="1"/>
          </p:nvPr>
        </p:nvSpPr>
        <p:spPr>
          <a:prstGeom prst="rect">
            <a:avLst/>
          </a:prstGeom>
        </p:spPr>
        <p:txBody>
          <a:bodyPr/>
          <a:lstStyle/>
          <a:p>
            <a:pPr>
              <a:defRPr b="1" u="sng">
                <a:latin typeface="Arial"/>
                <a:ea typeface="Arial"/>
                <a:cs typeface="Arial"/>
                <a:sym typeface="Arial"/>
              </a:defRPr>
            </a:pPr>
            <a:r>
              <a:rPr lang="zh" sz="1200" b="1" i="0" dirty="0" smtClean="0">
                <a:solidFill>
                  <a:srgbClr val="000000"/>
                </a:solidFill>
                <a:ea typeface="Microsoft YaHei" panose="020B0503020204020204" pitchFamily="34" charset="-122"/>
              </a:rPr>
              <a:t>講師筆記：</a:t>
            </a:r>
          </a:p>
          <a:p>
            <a:pPr marL="184627" indent="-184627">
              <a:buSzPct val="100000"/>
              <a:buFont typeface="Arial"/>
              <a:buChar char="•"/>
              <a:defRPr>
                <a:latin typeface="Arial"/>
                <a:ea typeface="Arial"/>
                <a:cs typeface="Arial"/>
                <a:sym typeface="Arial"/>
              </a:defRPr>
            </a:pPr>
            <a:r>
              <a:rPr lang="zh" sz="1200" b="0" i="0" dirty="0" smtClean="0">
                <a:solidFill>
                  <a:srgbClr val="000000"/>
                </a:solidFill>
                <a:ea typeface="Microsoft YaHei" panose="020B0503020204020204" pitchFamily="34" charset="-122"/>
              </a:rPr>
              <a:t>收入潛力可以短期和長期成長方式來說明。</a:t>
            </a:r>
          </a:p>
        </p:txBody>
      </p:sp>
    </p:spTree>
    <p:extLst>
      <p:ext uri="{BB962C8B-B14F-4D97-AF65-F5344CB8AC3E}">
        <p14:creationId xmlns:p14="http://schemas.microsoft.com/office/powerpoint/2010/main" val="1724830309"/>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6" name="Shape 1466"/>
          <p:cNvSpPr>
            <a:spLocks noGrp="1" noRot="1" noChangeAspect="1"/>
          </p:cNvSpPr>
          <p:nvPr>
            <p:ph type="sldImg"/>
          </p:nvPr>
        </p:nvSpPr>
        <p:spPr>
          <a:xfrm>
            <a:off x="457200" y="719138"/>
            <a:ext cx="6400800" cy="3600450"/>
          </a:xfrm>
          <a:prstGeom prst="rect">
            <a:avLst/>
          </a:prstGeom>
        </p:spPr>
        <p:txBody>
          <a:bodyPr/>
          <a:lstStyle/>
          <a:p>
            <a:endParaRPr/>
          </a:p>
        </p:txBody>
      </p:sp>
      <p:sp>
        <p:nvSpPr>
          <p:cNvPr id="1467" name="Shape 1467"/>
          <p:cNvSpPr>
            <a:spLocks noGrp="1"/>
          </p:cNvSpPr>
          <p:nvPr>
            <p:ph type="body" sz="quarter" idx="1"/>
          </p:nvPr>
        </p:nvSpPr>
        <p:spPr>
          <a:prstGeom prst="rect">
            <a:avLst/>
          </a:prstGeom>
        </p:spPr>
        <p:txBody>
          <a:bodyPr/>
          <a:lstStyle/>
          <a:p>
            <a:pPr>
              <a:defRPr b="1" u="sng">
                <a:latin typeface="Arial"/>
                <a:ea typeface="Arial"/>
                <a:cs typeface="Arial"/>
                <a:sym typeface="Arial"/>
              </a:defRPr>
            </a:pPr>
            <a:r>
              <a:rPr lang="x-none" sz="1200" b="0" i="0" dirty="0" smtClean="0">
                <a:solidFill>
                  <a:srgbClr val="000000"/>
                </a:solidFill>
                <a:ea typeface="SimSun" pitchFamily="18" charset="0"/>
              </a:rPr>
              <a:t>講師筆記：</a:t>
            </a:r>
          </a:p>
          <a:p>
            <a:pPr marL="188134" indent="-188134">
              <a:buSzPct val="100000"/>
              <a:buFont typeface="Arial"/>
              <a:buChar char="•"/>
              <a:defRPr>
                <a:latin typeface="Arial"/>
                <a:ea typeface="Arial"/>
                <a:cs typeface="Arial"/>
                <a:sym typeface="Arial"/>
              </a:defRPr>
            </a:pPr>
            <a:r>
              <a:rPr lang="x-none" sz="1200" b="0" i="0" dirty="0" smtClean="0">
                <a:solidFill>
                  <a:srgbClr val="000000"/>
                </a:solidFill>
                <a:ea typeface="SimSun" pitchFamily="18" charset="0"/>
              </a:rPr>
              <a:t>再次提醒 － 您可以利用這個方式來計算任何固定費用目標</a:t>
            </a:r>
          </a:p>
        </p:txBody>
      </p:sp>
    </p:spTree>
    <p:extLst>
      <p:ext uri="{BB962C8B-B14F-4D97-AF65-F5344CB8AC3E}">
        <p14:creationId xmlns:p14="http://schemas.microsoft.com/office/powerpoint/2010/main" val="255229145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2581804986"/>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r>
              <a:rPr lang="zh" sz="1200" b="1" i="0" u="sng" dirty="0" smtClean="0">
                <a:solidFill>
                  <a:srgbClr val="000000"/>
                </a:solidFill>
                <a:ea typeface="Microsoft YaHei" panose="020B0503020204020204" pitchFamily="34" charset="-122"/>
              </a:rPr>
              <a:t>講師筆記：</a:t>
            </a:r>
          </a:p>
          <a:p>
            <a:pPr marL="177988" indent="-177988">
              <a:buFont typeface="Arial"/>
              <a:buChar char="•"/>
            </a:pPr>
            <a:r>
              <a:rPr lang="zh" sz="1200" b="0" i="0" dirty="0" smtClean="0">
                <a:solidFill>
                  <a:srgbClr val="000000"/>
                </a:solidFill>
                <a:ea typeface="Microsoft YaHei" panose="020B0503020204020204" pitchFamily="34" charset="-122"/>
              </a:rPr>
              <a:t>對於網路中心經營者來說，長期目標的潛力＝持續性的BV和零售利潤</a:t>
            </a:r>
          </a:p>
        </p:txBody>
      </p:sp>
      <p:sp>
        <p:nvSpPr>
          <p:cNvPr id="4" name="Slide Number Placeholder 3"/>
          <p:cNvSpPr>
            <a:spLocks noGrp="1"/>
          </p:cNvSpPr>
          <p:nvPr>
            <p:ph type="sldNum" sz="quarter" idx="10"/>
          </p:nvPr>
        </p:nvSpPr>
        <p:spPr>
          <a:xfrm>
            <a:off x="3970938" y="8829967"/>
            <a:ext cx="3037840" cy="464820"/>
          </a:xfrm>
          <a:prstGeom prst="rect">
            <a:avLst/>
          </a:prstGeom>
        </p:spPr>
        <p:txBody>
          <a:bodyPr/>
          <a:lstStyle/>
          <a:p>
            <a:fld id="{A65588CC-F53D-EF4C-9A21-3CFECB934B9B}" type="slidenum">
              <a:rPr lang="en-US" smtClean="0">
                <a:solidFill>
                  <a:prstClr val="black"/>
                </a:solidFill>
                <a:latin typeface="Calibri"/>
              </a:rPr>
              <a:pPr/>
              <a:t>20</a:t>
            </a:fld>
            <a:endParaRPr lang="en-US" dirty="0">
              <a:solidFill>
                <a:prstClr val="black"/>
              </a:solidFill>
              <a:latin typeface="Calibri"/>
            </a:endParaRPr>
          </a:p>
        </p:txBody>
      </p:sp>
    </p:spTree>
    <p:extLst>
      <p:ext uri="{BB962C8B-B14F-4D97-AF65-F5344CB8AC3E}">
        <p14:creationId xmlns:p14="http://schemas.microsoft.com/office/powerpoint/2010/main" val="1114894485"/>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04813" y="695325"/>
            <a:ext cx="6200775" cy="3487738"/>
          </a:xfrm>
        </p:spPr>
      </p:sp>
      <p:sp>
        <p:nvSpPr>
          <p:cNvPr id="3" name="Notes Placeholder 2"/>
          <p:cNvSpPr>
            <a:spLocks noGrp="1"/>
          </p:cNvSpPr>
          <p:nvPr>
            <p:ph type="body" idx="1"/>
          </p:nvPr>
        </p:nvSpPr>
        <p:spPr/>
        <p:txBody>
          <a:bodyPr/>
          <a:lstStyle/>
          <a:p>
            <a:r>
              <a:rPr lang="zh-TW" altLang="en-US" b="1" i="0" u="sng" dirty="0" smtClean="0">
                <a:latin typeface="Arial" pitchFamily="34" charset="0"/>
              </a:rPr>
              <a:t>講師筆記</a:t>
            </a:r>
            <a:r>
              <a:rPr lang="en-US" altLang="zh-TW" b="1" i="0" u="sng" dirty="0" smtClean="0">
                <a:latin typeface="Arial" pitchFamily="34" charset="0"/>
              </a:rPr>
              <a:t>:</a:t>
            </a:r>
          </a:p>
          <a:p>
            <a:pPr marL="181370" indent="-181370">
              <a:buFont typeface="Arial"/>
              <a:buChar char="•"/>
            </a:pPr>
            <a:r>
              <a:rPr lang="zh-TW" altLang="en-US" i="0" dirty="0" smtClean="0">
                <a:latin typeface="Arial" pitchFamily="34" charset="0"/>
              </a:rPr>
              <a:t>看一下數碼行銷產品可產生的利潤與</a:t>
            </a:r>
            <a:r>
              <a:rPr lang="en-US" altLang="zh-TW" i="0" dirty="0" smtClean="0">
                <a:latin typeface="Arial" pitchFamily="34" charset="0"/>
              </a:rPr>
              <a:t>BV</a:t>
            </a:r>
            <a:r>
              <a:rPr lang="en-US" altLang="zh-TW" i="0" baseline="0" dirty="0" smtClean="0">
                <a:latin typeface="Arial" pitchFamily="34" charset="0"/>
              </a:rPr>
              <a:t> </a:t>
            </a:r>
          </a:p>
          <a:p>
            <a:pPr marL="181370" indent="-181370">
              <a:buFont typeface="Arial"/>
              <a:buChar char="•"/>
            </a:pPr>
            <a:r>
              <a:rPr lang="zh-TW" altLang="en-US" b="1" i="0" u="sng" baseline="0" dirty="0" smtClean="0">
                <a:latin typeface="Arial" pitchFamily="34" charset="0"/>
              </a:rPr>
              <a:t>請記得，可以在 </a:t>
            </a:r>
            <a:r>
              <a:rPr lang="en-US" altLang="zh-TW" b="1" i="0" u="sng" baseline="0" dirty="0" smtClean="0">
                <a:latin typeface="Arial" pitchFamily="34" charset="0"/>
              </a:rPr>
              <a:t>mawc411.com/support.html</a:t>
            </a:r>
            <a:r>
              <a:rPr lang="zh-TW" altLang="en-US" b="1" i="0" u="sng" baseline="0" dirty="0" smtClean="0">
                <a:latin typeface="Arial" pitchFamily="34" charset="0"/>
              </a:rPr>
              <a:t> 下載零售價格、</a:t>
            </a:r>
            <a:r>
              <a:rPr lang="en-US" altLang="zh-TW" b="1" i="0" u="sng" baseline="0" dirty="0" smtClean="0">
                <a:latin typeface="Arial" pitchFamily="34" charset="0"/>
              </a:rPr>
              <a:t>BV</a:t>
            </a:r>
            <a:r>
              <a:rPr lang="zh-TW" altLang="en-US" b="1" i="0" u="sng" baseline="0" dirty="0" smtClean="0">
                <a:latin typeface="Arial" pitchFamily="34" charset="0"/>
              </a:rPr>
              <a:t>資料</a:t>
            </a:r>
            <a:endParaRPr lang="en-US" altLang="zh-TW" b="1" i="0" u="sng" dirty="0" smtClean="0">
              <a:latin typeface="Arial" pitchFamily="34" charset="0"/>
            </a:endParaRPr>
          </a:p>
          <a:p>
            <a:endParaRPr lang="en-US" dirty="0" smtClean="0"/>
          </a:p>
          <a:p>
            <a:endParaRPr lang="en-US" dirty="0"/>
          </a:p>
        </p:txBody>
      </p:sp>
      <p:sp>
        <p:nvSpPr>
          <p:cNvPr id="4" name="Slide Number Placeholder 3"/>
          <p:cNvSpPr>
            <a:spLocks noGrp="1"/>
          </p:cNvSpPr>
          <p:nvPr>
            <p:ph type="sldNum" sz="quarter" idx="10"/>
          </p:nvPr>
        </p:nvSpPr>
        <p:spPr/>
        <p:txBody>
          <a:bodyPr/>
          <a:lstStyle/>
          <a:p>
            <a:pPr marL="0" marR="0" lvl="0" indent="0" algn="r" defTabSz="457200" rtl="0" eaLnBrk="1" fontAlgn="auto" latinLnBrk="0" hangingPunct="1">
              <a:lnSpc>
                <a:spcPct val="100000"/>
              </a:lnSpc>
              <a:spcBef>
                <a:spcPts val="0"/>
              </a:spcBef>
              <a:spcAft>
                <a:spcPts val="0"/>
              </a:spcAft>
              <a:buClrTx/>
              <a:buSzTx/>
              <a:buFontTx/>
              <a:buNone/>
              <a:tabLst/>
              <a:defRPr/>
            </a:pPr>
            <a:fld id="{A65588CC-F53D-EF4C-9A21-3CFECB934B9B}" type="slidenum">
              <a:rPr kumimoji="0" lang="en-US" sz="1200" b="0" i="0" u="none" strike="noStrike" kern="1200" cap="none" spc="0" normalizeH="0" baseline="0" noProof="0" smtClean="0">
                <a:ln>
                  <a:noFill/>
                </a:ln>
                <a:solidFill>
                  <a:prstClr val="black"/>
                </a:solidFill>
                <a:effectLst/>
                <a:uLnTx/>
                <a:uFillTx/>
                <a:latin typeface="微軟正黑體" panose="020B0604030504040204" pitchFamily="34" charset="-120"/>
                <a:ea typeface="+mn-ea"/>
                <a:cs typeface="+mn-cs"/>
              </a:rPr>
              <a:pPr marL="0" marR="0" lvl="0" indent="0" algn="r" defTabSz="4572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dirty="0">
              <a:ln>
                <a:noFill/>
              </a:ln>
              <a:solidFill>
                <a:prstClr val="black"/>
              </a:solidFill>
              <a:effectLst/>
              <a:uLnTx/>
              <a:uFillTx/>
              <a:latin typeface="微軟正黑體" panose="020B0604030504040204" pitchFamily="34" charset="-120"/>
              <a:ea typeface="+mn-ea"/>
              <a:cs typeface="+mn-cs"/>
            </a:endParaRPr>
          </a:p>
        </p:txBody>
      </p:sp>
    </p:spTree>
    <p:extLst>
      <p:ext uri="{BB962C8B-B14F-4D97-AF65-F5344CB8AC3E}">
        <p14:creationId xmlns:p14="http://schemas.microsoft.com/office/powerpoint/2010/main" val="170184026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16" name="Shape 1516"/>
          <p:cNvSpPr>
            <a:spLocks noGrp="1" noRot="1" noChangeAspect="1"/>
          </p:cNvSpPr>
          <p:nvPr>
            <p:ph type="sldImg"/>
          </p:nvPr>
        </p:nvSpPr>
        <p:spPr>
          <a:xfrm>
            <a:off x="457200" y="719138"/>
            <a:ext cx="6400800" cy="3600450"/>
          </a:xfrm>
          <a:prstGeom prst="rect">
            <a:avLst/>
          </a:prstGeom>
        </p:spPr>
        <p:txBody>
          <a:bodyPr/>
          <a:lstStyle/>
          <a:p>
            <a:endParaRPr/>
          </a:p>
        </p:txBody>
      </p:sp>
      <p:sp>
        <p:nvSpPr>
          <p:cNvPr id="1517" name="Shape 1517"/>
          <p:cNvSpPr>
            <a:spLocks noGrp="1"/>
          </p:cNvSpPr>
          <p:nvPr>
            <p:ph type="body" sz="quarter" idx="1"/>
          </p:nvPr>
        </p:nvSpPr>
        <p:spPr>
          <a:prstGeom prst="rect">
            <a:avLst/>
          </a:prstGeom>
        </p:spPr>
        <p:txBody>
          <a:bodyPr/>
          <a:lstStyle/>
          <a:p>
            <a:pPr>
              <a:defRPr b="1" u="sng">
                <a:latin typeface="Arial"/>
                <a:ea typeface="Arial"/>
                <a:cs typeface="Arial"/>
                <a:sym typeface="Arial"/>
              </a:defRPr>
            </a:pPr>
            <a:r>
              <a:rPr lang="zh" sz="1200" b="1" i="0" dirty="0" smtClean="0">
                <a:solidFill>
                  <a:srgbClr val="000000"/>
                </a:solidFill>
                <a:ea typeface="Microsoft YaHei" panose="020B0503020204020204" pitchFamily="34" charset="-122"/>
              </a:rPr>
              <a:t>講師筆記：</a:t>
            </a:r>
          </a:p>
          <a:p>
            <a:pPr marL="188134" indent="-188134">
              <a:buSzPct val="100000"/>
              <a:buFont typeface="Arial"/>
              <a:buChar char="•"/>
              <a:defRPr>
                <a:latin typeface="Arial"/>
                <a:ea typeface="Arial"/>
                <a:cs typeface="Arial"/>
                <a:sym typeface="Arial"/>
              </a:defRPr>
            </a:pPr>
            <a:r>
              <a:rPr lang="zh" sz="1200" b="0" i="0" dirty="0" smtClean="0">
                <a:solidFill>
                  <a:srgbClr val="000000"/>
                </a:solidFill>
                <a:ea typeface="Microsoft YaHei" panose="020B0503020204020204" pitchFamily="34" charset="-122"/>
              </a:rPr>
              <a:t>這裡我們可以談論的成長潛力。這不只是UFO可以自己達成 － 告訴他們，他們建立未來的機會！</a:t>
            </a:r>
          </a:p>
          <a:p>
            <a:pPr marL="188134" indent="-188134">
              <a:buSzPct val="100000"/>
              <a:buFont typeface="Arial"/>
              <a:buChar char="•"/>
              <a:defRPr>
                <a:latin typeface="Arial"/>
                <a:ea typeface="Arial"/>
                <a:cs typeface="Arial"/>
                <a:sym typeface="Arial"/>
              </a:defRPr>
            </a:pPr>
            <a:r>
              <a:rPr lang="zh" sz="1200" b="0" i="0" dirty="0" smtClean="0">
                <a:solidFill>
                  <a:srgbClr val="000000"/>
                </a:solidFill>
                <a:ea typeface="Microsoft YaHei" panose="020B0503020204020204" pitchFamily="34" charset="-122"/>
              </a:rPr>
              <a:t>物色/招募</a:t>
            </a:r>
          </a:p>
          <a:p>
            <a:pPr marL="188134" indent="-188134">
              <a:buSzPct val="100000"/>
              <a:buFont typeface="Arial"/>
              <a:buChar char="•"/>
              <a:defRPr>
                <a:latin typeface="Arial"/>
                <a:ea typeface="Arial"/>
                <a:cs typeface="Arial"/>
                <a:sym typeface="Arial"/>
              </a:defRPr>
            </a:pPr>
            <a:r>
              <a:rPr lang="zh" sz="1200" b="0" i="0" dirty="0" smtClean="0">
                <a:solidFill>
                  <a:srgbClr val="000000"/>
                </a:solidFill>
                <a:ea typeface="Microsoft YaHei" panose="020B0503020204020204" pitchFamily="34" charset="-122"/>
              </a:rPr>
              <a:t>建立顧客購物類別</a:t>
            </a:r>
          </a:p>
          <a:p>
            <a:pPr marL="188134" indent="-188134">
              <a:buSzPct val="100000"/>
              <a:buFont typeface="Arial"/>
              <a:buChar char="•"/>
              <a:defRPr>
                <a:latin typeface="Arial"/>
                <a:ea typeface="Arial"/>
                <a:cs typeface="Arial"/>
                <a:sym typeface="Arial"/>
              </a:defRPr>
            </a:pPr>
            <a:r>
              <a:rPr lang="zh" sz="1200" b="0" i="0" dirty="0" smtClean="0">
                <a:solidFill>
                  <a:srgbClr val="000000"/>
                </a:solidFill>
                <a:ea typeface="Microsoft YaHei" panose="020B0503020204020204" pitchFamily="34" charset="-122"/>
              </a:rPr>
              <a:t>全球擴展</a:t>
            </a:r>
          </a:p>
        </p:txBody>
      </p:sp>
    </p:spTree>
    <p:extLst>
      <p:ext uri="{BB962C8B-B14F-4D97-AF65-F5344CB8AC3E}">
        <p14:creationId xmlns:p14="http://schemas.microsoft.com/office/powerpoint/2010/main" val="165015606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Tree>
    <p:extLst>
      <p:ext uri="{BB962C8B-B14F-4D97-AF65-F5344CB8AC3E}">
        <p14:creationId xmlns:p14="http://schemas.microsoft.com/office/powerpoint/2010/main" val="392796876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lIns="94846" tIns="47422" rIns="94846" bIns="47422"/>
          <a:lstStyle/>
          <a:p>
            <a:pPr eaLnBrk="1" hangingPunct="1"/>
            <a:r>
              <a:rPr lang="zh" sz="1200" b="1" i="0" u="sng" dirty="0" smtClean="0">
                <a:solidFill>
                  <a:srgbClr val="000000"/>
                </a:solidFill>
                <a:ea typeface="Microsoft YaHei" panose="020B0503020204020204" pitchFamily="34" charset="-122"/>
              </a:rPr>
              <a:t>講師筆記：</a:t>
            </a:r>
          </a:p>
          <a:p>
            <a:pPr marL="184618" indent="-184618">
              <a:spcBef>
                <a:spcPts val="437"/>
              </a:spcBef>
              <a:buFont typeface="Arial"/>
              <a:buChar char="•"/>
            </a:pPr>
            <a:r>
              <a:rPr lang="zh" sz="1200" b="0" i="0" dirty="0" smtClean="0">
                <a:solidFill>
                  <a:srgbClr val="000000"/>
                </a:solidFill>
                <a:ea typeface="Microsoft YaHei" panose="020B0503020204020204" pitchFamily="34" charset="-122"/>
              </a:rPr>
              <a:t>這可以為我們做什麼？</a:t>
            </a:r>
          </a:p>
          <a:p>
            <a:pPr marL="184618" indent="-184618">
              <a:spcBef>
                <a:spcPts val="437"/>
              </a:spcBef>
              <a:buFont typeface="Arial"/>
              <a:buChar char="•"/>
            </a:pPr>
            <a:r>
              <a:rPr lang="zh" sz="1200" b="0" i="0" dirty="0" smtClean="0">
                <a:solidFill>
                  <a:srgbClr val="000000"/>
                </a:solidFill>
                <a:ea typeface="Microsoft YaHei" panose="020B0503020204020204" pitchFamily="34" charset="-122"/>
              </a:rPr>
              <a:t>首先，網站與後台都可以有其他語言支援，包含選單和文字編輯，</a:t>
            </a:r>
            <a:r>
              <a:rPr lang="zh-TW" altLang="en-US" sz="1200" b="0" i="0" dirty="0" smtClean="0">
                <a:solidFill>
                  <a:srgbClr val="000000"/>
                </a:solidFill>
                <a:ea typeface="Microsoft YaHei" panose="020B0503020204020204" pitchFamily="34" charset="-122"/>
              </a:rPr>
              <a:t>企業老闆</a:t>
            </a:r>
            <a:r>
              <a:rPr lang="zh" sz="1200" b="0" i="0" dirty="0" smtClean="0">
                <a:solidFill>
                  <a:srgbClr val="000000"/>
                </a:solidFill>
                <a:ea typeface="Microsoft YaHei" panose="020B0503020204020204" pitchFamily="34" charset="-122"/>
              </a:rPr>
              <a:t>如果想要使用其他語言，利用我們的解決方案是非常有效率的。</a:t>
            </a:r>
          </a:p>
          <a:p>
            <a:pPr marL="184618" indent="-184618">
              <a:spcBef>
                <a:spcPts val="437"/>
              </a:spcBef>
              <a:buFont typeface="Arial"/>
              <a:buChar char="•"/>
            </a:pPr>
            <a:r>
              <a:rPr lang="zh" sz="1200" b="0" i="0" dirty="0" smtClean="0">
                <a:solidFill>
                  <a:srgbClr val="000000"/>
                </a:solidFill>
                <a:ea typeface="Microsoft YaHei" panose="020B0503020204020204" pitchFamily="34" charset="-122"/>
              </a:rPr>
              <a:t>第二，所有的支援，從銷售到客戶支援，有多種語言。</a:t>
            </a:r>
          </a:p>
          <a:p>
            <a:pPr marL="184618" indent="-184618">
              <a:spcBef>
                <a:spcPts val="437"/>
              </a:spcBef>
              <a:buFont typeface="Arial"/>
              <a:buChar char="•"/>
            </a:pPr>
            <a:r>
              <a:rPr lang="zh" sz="1200" b="0" i="0" dirty="0" smtClean="0">
                <a:solidFill>
                  <a:srgbClr val="000000"/>
                </a:solidFill>
                <a:ea typeface="Microsoft YaHei" panose="020B0503020204020204" pitchFamily="34" charset="-122"/>
              </a:rPr>
              <a:t>做為一個外國人，您可能會找到很多</a:t>
            </a:r>
            <a:r>
              <a:rPr lang="zh-TW" altLang="en-US" sz="1200" b="0" i="0" dirty="0" smtClean="0">
                <a:solidFill>
                  <a:srgbClr val="000000"/>
                </a:solidFill>
                <a:ea typeface="Microsoft YaHei" panose="020B0503020204020204" pitchFamily="34" charset="-122"/>
              </a:rPr>
              <a:t>企業老闆</a:t>
            </a:r>
            <a:r>
              <a:rPr lang="zh" sz="1200" b="0" i="0" dirty="0" smtClean="0">
                <a:solidFill>
                  <a:srgbClr val="000000"/>
                </a:solidFill>
                <a:ea typeface="Microsoft YaHei" panose="020B0503020204020204" pitchFamily="34" charset="-122"/>
              </a:rPr>
              <a:t>，可以交談並邀約會談。但因為</a:t>
            </a:r>
            <a:r>
              <a:rPr lang="zh-TW" altLang="en-US" sz="1200" b="0" i="0" dirty="0" smtClean="0">
                <a:solidFill>
                  <a:srgbClr val="000000"/>
                </a:solidFill>
                <a:ea typeface="Microsoft YaHei" panose="020B0503020204020204" pitchFamily="34" charset="-122"/>
              </a:rPr>
              <a:t>企業老闆</a:t>
            </a:r>
            <a:r>
              <a:rPr lang="zh" sz="1200" b="0" i="0" dirty="0" smtClean="0">
                <a:solidFill>
                  <a:srgbClr val="000000"/>
                </a:solidFill>
                <a:ea typeface="Microsoft YaHei" panose="020B0503020204020204" pitchFamily="34" charset="-122"/>
              </a:rPr>
              <a:t>可能不是很懂英文，您沒辦法幫他做銷售會談。在這樣的情況下，您就只需要預定會談，讓團隊幫您處裡剩下的事情！</a:t>
            </a:r>
          </a:p>
          <a:p>
            <a:pPr marL="184618" indent="-184618">
              <a:spcBef>
                <a:spcPts val="437"/>
              </a:spcBef>
              <a:buFont typeface="Arial"/>
              <a:buChar char="•"/>
            </a:pPr>
            <a:r>
              <a:rPr lang="zh" sz="1200" b="0" i="0" dirty="0" smtClean="0">
                <a:solidFill>
                  <a:srgbClr val="000000"/>
                </a:solidFill>
                <a:ea typeface="Microsoft YaHei" panose="020B0503020204020204" pitchFamily="34" charset="-122"/>
              </a:rPr>
              <a:t>而且我們知道，一些您最好的</a:t>
            </a:r>
            <a:r>
              <a:rPr lang="zh-TW" altLang="en-US" sz="1200" b="0" i="0" dirty="0" smtClean="0">
                <a:solidFill>
                  <a:srgbClr val="000000"/>
                </a:solidFill>
                <a:ea typeface="Microsoft YaHei" panose="020B0503020204020204" pitchFamily="34" charset="-122"/>
              </a:rPr>
              <a:t>企業老闆</a:t>
            </a:r>
            <a:r>
              <a:rPr lang="zh" sz="1200" b="0" i="0" dirty="0" smtClean="0">
                <a:solidFill>
                  <a:srgbClr val="000000"/>
                </a:solidFill>
                <a:ea typeface="Microsoft YaHei" panose="020B0503020204020204" pitchFamily="34" charset="-122"/>
              </a:rPr>
              <a:t>，也是您的潛在事業夥伴。這是也很自然的方式，讓您有機會將潛在對象，從您不了解的市場，引導至我們的事業。</a:t>
            </a:r>
          </a:p>
          <a:p>
            <a:pPr marL="184618" indent="-184618">
              <a:spcBef>
                <a:spcPct val="0"/>
              </a:spcBef>
              <a:buFont typeface="Arial"/>
              <a:buChar char="•"/>
            </a:pPr>
            <a:endParaRPr lang="en-US" dirty="0">
              <a:latin typeface="Arial" pitchFamily="34" charset="0"/>
            </a:endParaRPr>
          </a:p>
          <a:p>
            <a:endParaRPr lang="en-US" dirty="0"/>
          </a:p>
          <a:p>
            <a:endParaRPr lang="en-US" dirty="0"/>
          </a:p>
        </p:txBody>
      </p:sp>
      <p:sp>
        <p:nvSpPr>
          <p:cNvPr id="4" name="Slide Number Placeholder 3"/>
          <p:cNvSpPr>
            <a:spLocks noGrp="1"/>
          </p:cNvSpPr>
          <p:nvPr>
            <p:ph type="sldNum" sz="quarter" idx="10"/>
          </p:nvPr>
        </p:nvSpPr>
        <p:spPr>
          <a:xfrm>
            <a:off x="4142963" y="9119175"/>
            <a:ext cx="3170583" cy="480388"/>
          </a:xfrm>
          <a:prstGeom prst="rect">
            <a:avLst/>
          </a:prstGeom>
        </p:spPr>
        <p:txBody>
          <a:bodyPr lIns="94846" tIns="47422" rIns="94846" bIns="47422"/>
          <a:lstStyle/>
          <a:p>
            <a:fld id="{A65588CC-F53D-EF4C-9A21-3CFECB934B9B}" type="slidenum">
              <a:rPr lang="en-US" smtClean="0"/>
              <a:t>24</a:t>
            </a:fld>
            <a:endParaRPr lang="en-US" dirty="0"/>
          </a:p>
        </p:txBody>
      </p:sp>
    </p:spTree>
    <p:extLst>
      <p:ext uri="{BB962C8B-B14F-4D97-AF65-F5344CB8AC3E}">
        <p14:creationId xmlns:p14="http://schemas.microsoft.com/office/powerpoint/2010/main" val="997598661"/>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94846" tIns="47422" rIns="94846" bIns="47422"/>
          <a:lstStyle/>
          <a:p>
            <a:endParaRPr lang="en-US" dirty="0"/>
          </a:p>
        </p:txBody>
      </p:sp>
      <p:sp>
        <p:nvSpPr>
          <p:cNvPr id="4" name="Slide Number Placeholder 3"/>
          <p:cNvSpPr>
            <a:spLocks noGrp="1"/>
          </p:cNvSpPr>
          <p:nvPr>
            <p:ph type="sldNum" sz="quarter" idx="10"/>
          </p:nvPr>
        </p:nvSpPr>
        <p:spPr>
          <a:xfrm>
            <a:off x="4142963" y="9119175"/>
            <a:ext cx="3170583" cy="480388"/>
          </a:xfrm>
          <a:prstGeom prst="rect">
            <a:avLst/>
          </a:prstGeom>
        </p:spPr>
        <p:txBody>
          <a:bodyPr lIns="94846" tIns="47422" rIns="94846" bIns="47422"/>
          <a:lstStyle/>
          <a:p>
            <a:fld id="{A65588CC-F53D-EF4C-9A21-3CFECB934B9B}" type="slidenum">
              <a:rPr lang="en-US" smtClean="0">
                <a:solidFill>
                  <a:prstClr val="black"/>
                </a:solidFill>
                <a:latin typeface="Calibri"/>
              </a:rPr>
              <a:pPr/>
              <a:t>25</a:t>
            </a:fld>
            <a:endParaRPr lang="en-US" dirty="0">
              <a:solidFill>
                <a:prstClr val="black"/>
              </a:solidFill>
              <a:latin typeface="Calibri"/>
            </a:endParaRPr>
          </a:p>
        </p:txBody>
      </p:sp>
    </p:spTree>
    <p:extLst>
      <p:ext uri="{BB962C8B-B14F-4D97-AF65-F5344CB8AC3E}">
        <p14:creationId xmlns:p14="http://schemas.microsoft.com/office/powerpoint/2010/main" val="1032788214"/>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94846" tIns="47422" rIns="94846" bIns="47422"/>
          <a:lstStyle/>
          <a:p>
            <a:pPr eaLnBrk="1" hangingPunct="1"/>
            <a:r>
              <a:rPr lang="x-none" sz="1200" b="1" i="0" u="sng" dirty="0" smtClean="0">
                <a:solidFill>
                  <a:srgbClr val="000000"/>
                </a:solidFill>
                <a:ea typeface="SimSun" pitchFamily="18" charset="0"/>
              </a:rPr>
              <a:t>講師筆記：</a:t>
            </a:r>
          </a:p>
          <a:p>
            <a:pPr marL="184618" indent="-184618">
              <a:buFont typeface="Arial"/>
              <a:buChar char="•"/>
            </a:pPr>
            <a:r>
              <a:rPr lang="x-none" sz="1200" b="0" i="0" dirty="0" smtClean="0">
                <a:solidFill>
                  <a:srgbClr val="000000"/>
                </a:solidFill>
                <a:ea typeface="SimSun" pitchFamily="18" charset="0"/>
              </a:rPr>
              <a:t>了解不同的方案分別適合哪些想借力系統的人 </a:t>
            </a:r>
          </a:p>
        </p:txBody>
      </p:sp>
      <p:sp>
        <p:nvSpPr>
          <p:cNvPr id="4" name="Slide Number Placeholder 3"/>
          <p:cNvSpPr>
            <a:spLocks noGrp="1"/>
          </p:cNvSpPr>
          <p:nvPr>
            <p:ph type="sldNum" sz="quarter" idx="10"/>
          </p:nvPr>
        </p:nvSpPr>
        <p:spPr>
          <a:xfrm>
            <a:off x="4142963" y="9119175"/>
            <a:ext cx="3170583" cy="480388"/>
          </a:xfrm>
          <a:prstGeom prst="rect">
            <a:avLst/>
          </a:prstGeom>
        </p:spPr>
        <p:txBody>
          <a:bodyPr lIns="94846" tIns="47422" rIns="94846" bIns="47422"/>
          <a:lstStyle/>
          <a:p>
            <a:fld id="{A65588CC-F53D-EF4C-9A21-3CFECB934B9B}" type="slidenum">
              <a:rPr lang="en-US" smtClean="0"/>
              <a:pPr/>
              <a:t>26</a:t>
            </a:fld>
            <a:endParaRPr lang="en-US" dirty="0"/>
          </a:p>
        </p:txBody>
      </p:sp>
    </p:spTree>
    <p:extLst>
      <p:ext uri="{BB962C8B-B14F-4D97-AF65-F5344CB8AC3E}">
        <p14:creationId xmlns:p14="http://schemas.microsoft.com/office/powerpoint/2010/main" val="4125645877"/>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29" name="Shape 1529"/>
          <p:cNvSpPr>
            <a:spLocks noGrp="1" noRot="1" noChangeAspect="1"/>
          </p:cNvSpPr>
          <p:nvPr>
            <p:ph type="sldImg"/>
          </p:nvPr>
        </p:nvSpPr>
        <p:spPr>
          <a:xfrm>
            <a:off x="457200" y="719138"/>
            <a:ext cx="6400800" cy="3600450"/>
          </a:xfrm>
          <a:prstGeom prst="rect">
            <a:avLst/>
          </a:prstGeom>
        </p:spPr>
        <p:txBody>
          <a:bodyPr/>
          <a:lstStyle/>
          <a:p>
            <a:endParaRPr/>
          </a:p>
        </p:txBody>
      </p:sp>
      <p:sp>
        <p:nvSpPr>
          <p:cNvPr id="1530" name="Shape 1530"/>
          <p:cNvSpPr>
            <a:spLocks noGrp="1"/>
          </p:cNvSpPr>
          <p:nvPr>
            <p:ph type="body" sz="quarter" idx="1"/>
          </p:nvPr>
        </p:nvSpPr>
        <p:spPr>
          <a:prstGeom prst="rect">
            <a:avLst/>
          </a:prstGeom>
        </p:spPr>
        <p:txBody>
          <a:bodyPr/>
          <a:lstStyle/>
          <a:p>
            <a:pPr defTabSz="492447">
              <a:defRPr b="1"/>
            </a:pPr>
            <a:r>
              <a:rPr lang="zh" sz="1200" b="1" i="0" u="sng" dirty="0" smtClean="0">
                <a:solidFill>
                  <a:srgbClr val="000000"/>
                </a:solidFill>
                <a:ea typeface="Microsoft YaHei" panose="020B0503020204020204" pitchFamily="34" charset="-122"/>
              </a:rPr>
              <a:t>講師筆記：</a:t>
            </a:r>
          </a:p>
          <a:p>
            <a:pPr marL="184666" indent="-184666" defTabSz="492447">
              <a:buSzPct val="100000"/>
              <a:buFont typeface="Arial"/>
              <a:buChar char="•"/>
            </a:pPr>
            <a:r>
              <a:rPr lang="zh" sz="1200" b="0" i="0" dirty="0" smtClean="0">
                <a:solidFill>
                  <a:srgbClr val="000000"/>
                </a:solidFill>
                <a:ea typeface="Microsoft YaHei" panose="020B0503020204020204" pitchFamily="34" charset="-122"/>
              </a:rPr>
              <a:t>複製是非常重要的，有很多方式可以讓您在團隊內複製網路中心的力量，其中一個方式是實習生計畫。</a:t>
            </a:r>
          </a:p>
        </p:txBody>
      </p:sp>
    </p:spTree>
    <p:extLst>
      <p:ext uri="{BB962C8B-B14F-4D97-AF65-F5344CB8AC3E}">
        <p14:creationId xmlns:p14="http://schemas.microsoft.com/office/powerpoint/2010/main" val="784218269"/>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64" name="Shape 1564"/>
          <p:cNvSpPr>
            <a:spLocks noGrp="1" noRot="1" noChangeAspect="1"/>
          </p:cNvSpPr>
          <p:nvPr>
            <p:ph type="sldImg"/>
          </p:nvPr>
        </p:nvSpPr>
        <p:spPr>
          <a:xfrm>
            <a:off x="457200" y="719138"/>
            <a:ext cx="6400800" cy="3600450"/>
          </a:xfrm>
          <a:prstGeom prst="rect">
            <a:avLst/>
          </a:prstGeom>
        </p:spPr>
        <p:txBody>
          <a:bodyPr/>
          <a:lstStyle/>
          <a:p>
            <a:endParaRPr/>
          </a:p>
        </p:txBody>
      </p:sp>
      <p:sp>
        <p:nvSpPr>
          <p:cNvPr id="1565" name="Shape 1565"/>
          <p:cNvSpPr>
            <a:spLocks noGrp="1"/>
          </p:cNvSpPr>
          <p:nvPr>
            <p:ph type="body" sz="quarter" idx="1"/>
          </p:nvPr>
        </p:nvSpPr>
        <p:spPr>
          <a:prstGeom prst="rect">
            <a:avLst/>
          </a:prstGeom>
        </p:spPr>
        <p:txBody>
          <a:bodyPr/>
          <a:lstStyle/>
          <a:p>
            <a:pPr defTabSz="984894">
              <a:defRPr b="1"/>
            </a:pPr>
            <a:r>
              <a:rPr lang="zh" sz="1200" b="1" i="0" u="sng" dirty="0" smtClean="0">
                <a:solidFill>
                  <a:srgbClr val="000000"/>
                </a:solidFill>
                <a:ea typeface="Microsoft YaHei" panose="020B0503020204020204" pitchFamily="34" charset="-122"/>
              </a:rPr>
              <a:t>講師筆記：</a:t>
            </a:r>
          </a:p>
          <a:p>
            <a:r>
              <a:rPr lang="zh" sz="1200" b="0" i="0" dirty="0" smtClean="0">
                <a:solidFill>
                  <a:srgbClr val="000000"/>
                </a:solidFill>
                <a:ea typeface="Microsoft YaHei" panose="020B0503020204020204" pitchFamily="34" charset="-122"/>
              </a:rPr>
              <a:t>再次提醒，這是另一張重要的投影片！提醒您「我們有很棒的產品且我們是有市場可以銷售的」。</a:t>
            </a:r>
          </a:p>
          <a:p>
            <a:r>
              <a:rPr lang="zh" sz="1200" b="0" i="0" dirty="0" smtClean="0">
                <a:solidFill>
                  <a:srgbClr val="000000"/>
                </a:solidFill>
                <a:ea typeface="Microsoft YaHei" panose="020B0503020204020204" pitchFamily="34" charset="-122"/>
              </a:rPr>
              <a:t>在我們轉移到下一個評估的重點 －「系統」。</a:t>
            </a:r>
          </a:p>
        </p:txBody>
      </p:sp>
    </p:spTree>
    <p:extLst>
      <p:ext uri="{BB962C8B-B14F-4D97-AF65-F5344CB8AC3E}">
        <p14:creationId xmlns:p14="http://schemas.microsoft.com/office/powerpoint/2010/main" val="124930544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91" name="Shape 1591"/>
          <p:cNvSpPr>
            <a:spLocks noGrp="1" noRot="1" noChangeAspect="1"/>
          </p:cNvSpPr>
          <p:nvPr>
            <p:ph type="sldImg"/>
          </p:nvPr>
        </p:nvSpPr>
        <p:spPr>
          <a:xfrm>
            <a:off x="457200" y="719138"/>
            <a:ext cx="6400800" cy="3600450"/>
          </a:xfrm>
          <a:prstGeom prst="rect">
            <a:avLst/>
          </a:prstGeom>
        </p:spPr>
        <p:txBody>
          <a:bodyPr/>
          <a:lstStyle/>
          <a:p>
            <a:endParaRPr/>
          </a:p>
        </p:txBody>
      </p:sp>
      <p:sp>
        <p:nvSpPr>
          <p:cNvPr id="1592" name="Shape 1592"/>
          <p:cNvSpPr>
            <a:spLocks noGrp="1"/>
          </p:cNvSpPr>
          <p:nvPr>
            <p:ph type="body" sz="quarter" idx="1"/>
          </p:nvPr>
        </p:nvSpPr>
        <p:spPr>
          <a:prstGeom prst="rect">
            <a:avLst/>
          </a:prstGeom>
        </p:spPr>
        <p:txBody>
          <a:bodyPr/>
          <a:lstStyle/>
          <a:p>
            <a:pPr>
              <a:defRPr b="1" u="sng"/>
            </a:pPr>
            <a:r>
              <a:rPr lang="zh" sz="1200" b="1" i="0" dirty="0" smtClean="0">
                <a:solidFill>
                  <a:srgbClr val="000000"/>
                </a:solidFill>
                <a:ea typeface="Microsoft YaHei" panose="020B0503020204020204" pitchFamily="34" charset="-122"/>
              </a:rPr>
              <a:t>講師筆記：</a:t>
            </a:r>
          </a:p>
          <a:p>
            <a:pPr marL="184627" indent="-184627">
              <a:buSzPct val="100000"/>
              <a:buFont typeface="Arial"/>
              <a:buChar char="•"/>
            </a:pPr>
            <a:r>
              <a:rPr lang="zh" sz="1200" b="0" i="0" dirty="0" smtClean="0">
                <a:solidFill>
                  <a:srgbClr val="000000"/>
                </a:solidFill>
                <a:ea typeface="Microsoft YaHei" panose="020B0503020204020204" pitchFamily="34" charset="-122"/>
              </a:rPr>
              <a:t>您不是業務人員、設計師或專業技術人員</a:t>
            </a:r>
          </a:p>
          <a:p>
            <a:pPr marL="184627" indent="-184627">
              <a:buSzPct val="100000"/>
              <a:buFont typeface="Arial"/>
              <a:buChar char="•"/>
            </a:pPr>
            <a:r>
              <a:rPr lang="zh" sz="1200" b="0" i="0" dirty="0" smtClean="0">
                <a:solidFill>
                  <a:srgbClr val="000000"/>
                </a:solidFill>
                <a:ea typeface="Microsoft YaHei" panose="020B0503020204020204" pitchFamily="34" charset="-122"/>
              </a:rPr>
              <a:t>我們有專業的團隊幫助您完成這些繁雜的工作</a:t>
            </a:r>
          </a:p>
        </p:txBody>
      </p:sp>
    </p:spTree>
    <p:extLst>
      <p:ext uri="{BB962C8B-B14F-4D97-AF65-F5344CB8AC3E}">
        <p14:creationId xmlns:p14="http://schemas.microsoft.com/office/powerpoint/2010/main" val="1128980589"/>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0" name="Shape 1170"/>
          <p:cNvSpPr>
            <a:spLocks noGrp="1" noRot="1" noChangeAspect="1"/>
          </p:cNvSpPr>
          <p:nvPr>
            <p:ph type="sldImg"/>
          </p:nvPr>
        </p:nvSpPr>
        <p:spPr>
          <a:xfrm>
            <a:off x="457200" y="719138"/>
            <a:ext cx="6400800" cy="3600450"/>
          </a:xfrm>
          <a:prstGeom prst="rect">
            <a:avLst/>
          </a:prstGeom>
        </p:spPr>
        <p:txBody>
          <a:bodyPr/>
          <a:lstStyle/>
          <a:p>
            <a:endParaRPr/>
          </a:p>
        </p:txBody>
      </p:sp>
      <p:sp>
        <p:nvSpPr>
          <p:cNvPr id="1171" name="Shape 1171"/>
          <p:cNvSpPr>
            <a:spLocks noGrp="1"/>
          </p:cNvSpPr>
          <p:nvPr>
            <p:ph type="body" sz="quarter" idx="1"/>
          </p:nvPr>
        </p:nvSpPr>
        <p:spPr>
          <a:prstGeom prst="rect">
            <a:avLst/>
          </a:prstGeom>
        </p:spPr>
        <p:txBody>
          <a:bodyPr/>
          <a:lstStyle/>
          <a:p>
            <a:pPr>
              <a:defRPr b="1" u="sng">
                <a:latin typeface="Arial"/>
                <a:ea typeface="Arial"/>
                <a:cs typeface="Arial"/>
                <a:sym typeface="Arial"/>
              </a:defRPr>
            </a:pPr>
            <a:r>
              <a:rPr lang="zh" sz="1200" b="1" i="0" dirty="0" smtClean="0">
                <a:solidFill>
                  <a:srgbClr val="000000"/>
                </a:solidFill>
                <a:ea typeface="Microsoft YaHei" panose="020B0503020204020204" pitchFamily="34" charset="-122"/>
              </a:rPr>
              <a:t>講師筆記：</a:t>
            </a:r>
          </a:p>
          <a:p>
            <a:pPr marL="181184" indent="-181184">
              <a:buSzPct val="100000"/>
              <a:buFont typeface="Arial"/>
              <a:buChar char="•"/>
              <a:defRPr>
                <a:latin typeface="Arial"/>
                <a:ea typeface="Arial"/>
                <a:cs typeface="Arial"/>
                <a:sym typeface="Arial"/>
              </a:defRPr>
            </a:pPr>
            <a:r>
              <a:rPr lang="zh" sz="1200" b="0" i="0" dirty="0" smtClean="0">
                <a:solidFill>
                  <a:srgbClr val="000000"/>
                </a:solidFill>
                <a:ea typeface="Microsoft YaHei" panose="020B0503020204020204" pitchFamily="34" charset="-122"/>
              </a:rPr>
              <a:t>這張投影片是用來簡介課程內容</a:t>
            </a:r>
          </a:p>
          <a:p>
            <a:pPr marL="181184" indent="-181184">
              <a:buSzPct val="100000"/>
              <a:buFont typeface="Arial"/>
              <a:buChar char="•"/>
              <a:defRPr>
                <a:latin typeface="Arial"/>
                <a:ea typeface="Arial"/>
                <a:cs typeface="Arial"/>
                <a:sym typeface="Arial"/>
              </a:defRPr>
            </a:pPr>
            <a:r>
              <a:rPr lang="zh" sz="1200" b="0" i="0" dirty="0" smtClean="0">
                <a:solidFill>
                  <a:srgbClr val="000000"/>
                </a:solidFill>
                <a:ea typeface="Microsoft YaHei" panose="020B0503020204020204" pitchFamily="34" charset="-122"/>
              </a:rPr>
              <a:t>可快速帶過，不需要花費太多時間解釋 </a:t>
            </a:r>
          </a:p>
        </p:txBody>
      </p:sp>
    </p:spTree>
    <p:extLst>
      <p:ext uri="{BB962C8B-B14F-4D97-AF65-F5344CB8AC3E}">
        <p14:creationId xmlns:p14="http://schemas.microsoft.com/office/powerpoint/2010/main" val="393903067"/>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57200" y="719138"/>
            <a:ext cx="6400800" cy="3600450"/>
          </a:xfrm>
        </p:spPr>
      </p:sp>
      <p:sp>
        <p:nvSpPr>
          <p:cNvPr id="3" name="Notes Placeholder 2"/>
          <p:cNvSpPr>
            <a:spLocks noGrp="1"/>
          </p:cNvSpPr>
          <p:nvPr>
            <p:ph type="body" idx="1"/>
          </p:nvPr>
        </p:nvSpPr>
        <p:spPr/>
        <p:txBody>
          <a:bodyPr lIns="94846" tIns="47422" rIns="94846" bIns="47422"/>
          <a:lstStyle/>
          <a:p>
            <a:r>
              <a:rPr lang="zh" sz="1200" b="1" i="0" u="sng" dirty="0" smtClean="0">
                <a:solidFill>
                  <a:srgbClr val="000000"/>
                </a:solidFill>
                <a:ea typeface="Microsoft YaHei" panose="020B0503020204020204" pitchFamily="34" charset="-122"/>
              </a:rPr>
              <a:t>講師筆記：</a:t>
            </a:r>
          </a:p>
          <a:p>
            <a:pPr marL="181175" indent="-181175">
              <a:buFont typeface="Arial"/>
              <a:buChar char="•"/>
            </a:pPr>
            <a:r>
              <a:rPr lang="zh" sz="1200" b="0" i="0" dirty="0" smtClean="0">
                <a:solidFill>
                  <a:srgbClr val="000000"/>
                </a:solidFill>
                <a:ea typeface="Microsoft YaHei" panose="020B0503020204020204" pitchFamily="34" charset="-122"/>
              </a:rPr>
              <a:t>您不是業務人員、設計師或專業技術人員</a:t>
            </a:r>
          </a:p>
          <a:p>
            <a:pPr marL="181175" indent="-181175">
              <a:buFont typeface="Arial"/>
              <a:buChar char="•"/>
            </a:pPr>
            <a:r>
              <a:rPr lang="zh" sz="1200" b="0" i="0" dirty="0" smtClean="0">
                <a:solidFill>
                  <a:srgbClr val="000000"/>
                </a:solidFill>
                <a:ea typeface="Microsoft YaHei" panose="020B0503020204020204" pitchFamily="34" charset="-122"/>
              </a:rPr>
              <a:t>我們有專業的團隊幫助您完成這些繁雜的工作</a:t>
            </a:r>
          </a:p>
          <a:p>
            <a:endParaRPr lang="en-US" dirty="0"/>
          </a:p>
        </p:txBody>
      </p:sp>
      <p:sp>
        <p:nvSpPr>
          <p:cNvPr id="4" name="Slide Number Placeholder 3"/>
          <p:cNvSpPr>
            <a:spLocks noGrp="1"/>
          </p:cNvSpPr>
          <p:nvPr>
            <p:ph type="sldNum" sz="quarter" idx="10"/>
          </p:nvPr>
        </p:nvSpPr>
        <p:spPr>
          <a:xfrm>
            <a:off x="4142963" y="9119175"/>
            <a:ext cx="3170583" cy="480388"/>
          </a:xfrm>
          <a:prstGeom prst="rect">
            <a:avLst/>
          </a:prstGeom>
        </p:spPr>
        <p:txBody>
          <a:bodyPr lIns="94846" tIns="47422" rIns="94846" bIns="47422"/>
          <a:lstStyle/>
          <a:p>
            <a:fld id="{A65588CC-F53D-EF4C-9A21-3CFECB934B9B}" type="slidenum">
              <a:rPr lang="en-US" smtClean="0">
                <a:solidFill>
                  <a:prstClr val="black"/>
                </a:solidFill>
                <a:latin typeface="Calibri"/>
              </a:rPr>
              <a:pPr/>
              <a:t>30</a:t>
            </a:fld>
            <a:endParaRPr lang="en-US" dirty="0">
              <a:solidFill>
                <a:prstClr val="black"/>
              </a:solidFill>
              <a:latin typeface="Calibri"/>
            </a:endParaRPr>
          </a:p>
        </p:txBody>
      </p:sp>
    </p:spTree>
    <p:extLst>
      <p:ext uri="{BB962C8B-B14F-4D97-AF65-F5344CB8AC3E}">
        <p14:creationId xmlns:p14="http://schemas.microsoft.com/office/powerpoint/2010/main" val="25397522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5" name="Shape 1625"/>
          <p:cNvSpPr>
            <a:spLocks noGrp="1" noRot="1" noChangeAspect="1"/>
          </p:cNvSpPr>
          <p:nvPr>
            <p:ph type="sldImg"/>
          </p:nvPr>
        </p:nvSpPr>
        <p:spPr>
          <a:xfrm>
            <a:off x="457200" y="719138"/>
            <a:ext cx="6400800" cy="3600450"/>
          </a:xfrm>
          <a:prstGeom prst="rect">
            <a:avLst/>
          </a:prstGeom>
        </p:spPr>
        <p:txBody>
          <a:bodyPr/>
          <a:lstStyle/>
          <a:p>
            <a:endParaRPr/>
          </a:p>
        </p:txBody>
      </p:sp>
      <p:sp>
        <p:nvSpPr>
          <p:cNvPr id="1626" name="Shape 1626"/>
          <p:cNvSpPr>
            <a:spLocks noGrp="1"/>
          </p:cNvSpPr>
          <p:nvPr>
            <p:ph type="body" sz="quarter" idx="1"/>
          </p:nvPr>
        </p:nvSpPr>
        <p:spPr>
          <a:prstGeom prst="rect">
            <a:avLst/>
          </a:prstGeom>
        </p:spPr>
        <p:txBody>
          <a:bodyPr/>
          <a:lstStyle/>
          <a:p>
            <a:r>
              <a:rPr lang="zh" sz="1200" b="1" i="0" u="sng" dirty="0" smtClean="0">
                <a:solidFill>
                  <a:srgbClr val="000000"/>
                </a:solidFill>
                <a:ea typeface="Microsoft YaHei" panose="020B0503020204020204" pitchFamily="34" charset="-122"/>
              </a:rPr>
              <a:t>講師筆記：</a:t>
            </a:r>
          </a:p>
          <a:p>
            <a:pPr marL="171450" indent="-171450" defTabSz="497810">
              <a:buFont typeface="Arial" panose="020B0604020202020204" pitchFamily="34" charset="0"/>
              <a:buChar char="•"/>
              <a:defRPr b="1"/>
            </a:pPr>
            <a:r>
              <a:rPr lang="zh" sz="1200" b="0" i="0" dirty="0" smtClean="0">
                <a:solidFill>
                  <a:srgbClr val="000000"/>
                </a:solidFill>
                <a:ea typeface="Microsoft YaHei" panose="020B0503020204020204" pitchFamily="34" charset="-122"/>
              </a:rPr>
              <a:t>1分鐘</a:t>
            </a:r>
          </a:p>
          <a:p>
            <a:pPr marL="171450" indent="-171450">
              <a:buFont typeface="Arial" panose="020B0604020202020204" pitchFamily="34" charset="0"/>
              <a:buChar char="•"/>
            </a:pPr>
            <a:r>
              <a:rPr lang="zh" sz="1200" b="0" i="0" dirty="0" smtClean="0">
                <a:solidFill>
                  <a:srgbClr val="000000"/>
                </a:solidFill>
                <a:ea typeface="Microsoft YaHei" panose="020B0503020204020204" pitchFamily="34" charset="-122"/>
              </a:rPr>
              <a:t>展示簡單的銷售系統。</a:t>
            </a:r>
          </a:p>
        </p:txBody>
      </p:sp>
    </p:spTree>
    <p:extLst>
      <p:ext uri="{BB962C8B-B14F-4D97-AF65-F5344CB8AC3E}">
        <p14:creationId xmlns:p14="http://schemas.microsoft.com/office/powerpoint/2010/main" val="1145959638"/>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 name="Shape 1669"/>
          <p:cNvSpPr>
            <a:spLocks noGrp="1" noRot="1" noChangeAspect="1"/>
          </p:cNvSpPr>
          <p:nvPr>
            <p:ph type="sldImg"/>
          </p:nvPr>
        </p:nvSpPr>
        <p:spPr>
          <a:xfrm>
            <a:off x="457200" y="719138"/>
            <a:ext cx="6400800" cy="3600450"/>
          </a:xfrm>
          <a:prstGeom prst="rect">
            <a:avLst/>
          </a:prstGeom>
        </p:spPr>
        <p:txBody>
          <a:bodyPr/>
          <a:lstStyle/>
          <a:p>
            <a:endParaRPr/>
          </a:p>
        </p:txBody>
      </p:sp>
      <p:sp>
        <p:nvSpPr>
          <p:cNvPr id="1670" name="Shape 1670"/>
          <p:cNvSpPr>
            <a:spLocks noGrp="1"/>
          </p:cNvSpPr>
          <p:nvPr>
            <p:ph type="body" sz="quarter" idx="1"/>
          </p:nvPr>
        </p:nvSpPr>
        <p:spPr>
          <a:prstGeom prst="rect">
            <a:avLst/>
          </a:prstGeom>
        </p:spPr>
        <p:txBody>
          <a:bodyPr/>
          <a:lstStyle/>
          <a:p>
            <a:r>
              <a:rPr lang="zh" sz="1200" b="1" i="0" u="sng" dirty="0" smtClean="0">
                <a:solidFill>
                  <a:srgbClr val="000000"/>
                </a:solidFill>
                <a:ea typeface="Microsoft YaHei" panose="020B0503020204020204" pitchFamily="34" charset="-122"/>
              </a:rPr>
              <a:t>講師筆記：</a:t>
            </a:r>
          </a:p>
          <a:p>
            <a:pPr marL="181175" marR="0" lvl="0" indent="-181175" defTabSz="457034" eaLnBrk="1" fontAlgn="auto" latinLnBrk="0" hangingPunct="1">
              <a:lnSpc>
                <a:spcPct val="100000"/>
              </a:lnSpc>
              <a:spcBef>
                <a:spcPts val="0"/>
              </a:spcBef>
              <a:spcAft>
                <a:spcPts val="0"/>
              </a:spcAft>
              <a:buClrTx/>
              <a:buSzTx/>
              <a:buFont typeface="Arial"/>
              <a:buChar char="•"/>
              <a:tabLst/>
              <a:defRPr/>
            </a:pPr>
            <a:r>
              <a:rPr lang="zh" sz="1200" b="0" i="0" dirty="0" smtClean="0">
                <a:solidFill>
                  <a:srgbClr val="000000"/>
                </a:solidFill>
                <a:ea typeface="Microsoft YaHei" panose="020B0503020204020204" pitchFamily="34" charset="-122"/>
              </a:rPr>
              <a:t>30秒</a:t>
            </a:r>
          </a:p>
          <a:p>
            <a:pPr marL="181175" marR="0" lvl="0" indent="-181175" defTabSz="457034" eaLnBrk="1" fontAlgn="auto" latinLnBrk="0" hangingPunct="1">
              <a:lnSpc>
                <a:spcPct val="100000"/>
              </a:lnSpc>
              <a:spcBef>
                <a:spcPts val="0"/>
              </a:spcBef>
              <a:spcAft>
                <a:spcPts val="0"/>
              </a:spcAft>
              <a:buClrTx/>
              <a:buSzTx/>
              <a:buFont typeface="Arial"/>
              <a:buChar char="•"/>
              <a:tabLst/>
              <a:defRPr/>
            </a:pPr>
            <a:r>
              <a:rPr lang="zh" sz="1200" b="0" i="0" dirty="0" smtClean="0">
                <a:solidFill>
                  <a:srgbClr val="000000"/>
                </a:solidFill>
                <a:ea typeface="Microsoft YaHei" panose="020B0503020204020204" pitchFamily="34" charset="-122"/>
              </a:rPr>
              <a:t>快速了解如何在這個產業有什麼樣的機會可以快速的發展事業。</a:t>
            </a:r>
          </a:p>
        </p:txBody>
      </p:sp>
    </p:spTree>
    <p:extLst>
      <p:ext uri="{BB962C8B-B14F-4D97-AF65-F5344CB8AC3E}">
        <p14:creationId xmlns:p14="http://schemas.microsoft.com/office/powerpoint/2010/main" val="180095450"/>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altLang="zh-TW" sz="1200" b="1" kern="1200" dirty="0" smtClean="0">
                <a:solidFill>
                  <a:schemeClr val="tx1"/>
                </a:solidFill>
                <a:effectLst/>
                <a:latin typeface="+mn-lt"/>
                <a:ea typeface="+mn-ea"/>
                <a:cs typeface="+mn-cs"/>
              </a:rPr>
              <a:t>(30 </a:t>
            </a:r>
            <a:r>
              <a:rPr lang="zh-TW" altLang="en-US" sz="1200" b="1" kern="1200" dirty="0" smtClean="0">
                <a:solidFill>
                  <a:schemeClr val="tx1"/>
                </a:solidFill>
                <a:effectLst/>
                <a:latin typeface="+mn-lt"/>
                <a:ea typeface="+mn-ea"/>
                <a:cs typeface="+mn-cs"/>
              </a:rPr>
              <a:t>秒</a:t>
            </a:r>
            <a:r>
              <a:rPr lang="en-US" altLang="zh-TW" sz="1200" b="1" kern="1200" dirty="0" smtClean="0">
                <a:solidFill>
                  <a:schemeClr val="tx1"/>
                </a:solidFill>
                <a:effectLst/>
                <a:latin typeface="+mn-lt"/>
                <a:ea typeface="+mn-ea"/>
                <a:cs typeface="+mn-cs"/>
              </a:rPr>
              <a:t>)</a:t>
            </a:r>
            <a:r>
              <a:rPr lang="en-US" altLang="zh-TW" sz="1200" b="1" kern="1200" baseline="0" dirty="0" smtClean="0">
                <a:solidFill>
                  <a:schemeClr val="tx1"/>
                </a:solidFill>
                <a:effectLst/>
                <a:latin typeface="+mn-lt"/>
                <a:ea typeface="+mn-ea"/>
                <a:cs typeface="+mn-cs"/>
              </a:rPr>
              <a:t> </a:t>
            </a:r>
            <a:endParaRPr lang="en-US" altLang="zh-TW" dirty="0" smtClean="0"/>
          </a:p>
          <a:p>
            <a:r>
              <a:rPr lang="zh-TW" altLang="en-US" dirty="0" smtClean="0"/>
              <a:t>快速了解如何在這個產業有什麼樣的機會可以快速的發展事業</a:t>
            </a:r>
            <a:endParaRPr lang="en-US" altLang="zh-TW" dirty="0"/>
          </a:p>
        </p:txBody>
      </p:sp>
      <p:sp>
        <p:nvSpPr>
          <p:cNvPr id="4" name="Slide Number Placeholder 3"/>
          <p:cNvSpPr>
            <a:spLocks noGrp="1"/>
          </p:cNvSpPr>
          <p:nvPr>
            <p:ph type="sldNum" sz="quarter" idx="10"/>
          </p:nvPr>
        </p:nvSpPr>
        <p:spPr>
          <a:xfrm>
            <a:off x="3884613" y="8685213"/>
            <a:ext cx="2971800" cy="458787"/>
          </a:xfrm>
          <a:prstGeom prst="rect">
            <a:avLst/>
          </a:prstGeom>
        </p:spPr>
        <p:txBody>
          <a:bodyPr/>
          <a:lstStyle/>
          <a:p>
            <a:fld id="{3665B13D-478D-E643-831A-353A272A0ED3}" type="slidenum">
              <a:rPr lang="en-US" smtClean="0">
                <a:solidFill>
                  <a:prstClr val="black"/>
                </a:solidFill>
              </a:rPr>
              <a:pPr/>
              <a:t>33</a:t>
            </a:fld>
            <a:endParaRPr lang="en-US">
              <a:solidFill>
                <a:prstClr val="black"/>
              </a:solidFill>
            </a:endParaRPr>
          </a:p>
        </p:txBody>
      </p:sp>
    </p:spTree>
    <p:extLst>
      <p:ext uri="{BB962C8B-B14F-4D97-AF65-F5344CB8AC3E}">
        <p14:creationId xmlns:p14="http://schemas.microsoft.com/office/powerpoint/2010/main" val="1846479923"/>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25" name="Shape 1625"/>
          <p:cNvSpPr>
            <a:spLocks noGrp="1" noRot="1" noChangeAspect="1"/>
          </p:cNvSpPr>
          <p:nvPr>
            <p:ph type="sldImg"/>
          </p:nvPr>
        </p:nvSpPr>
        <p:spPr>
          <a:xfrm>
            <a:off x="457200" y="719138"/>
            <a:ext cx="6400800" cy="3600450"/>
          </a:xfrm>
          <a:prstGeom prst="rect">
            <a:avLst/>
          </a:prstGeom>
        </p:spPr>
        <p:txBody>
          <a:bodyPr/>
          <a:lstStyle/>
          <a:p>
            <a:endParaRPr/>
          </a:p>
        </p:txBody>
      </p:sp>
      <p:sp>
        <p:nvSpPr>
          <p:cNvPr id="1626" name="Shape 1626"/>
          <p:cNvSpPr>
            <a:spLocks noGrp="1"/>
          </p:cNvSpPr>
          <p:nvPr>
            <p:ph type="body" sz="quarter" idx="1"/>
          </p:nvPr>
        </p:nvSpPr>
        <p:spPr>
          <a:prstGeom prst="rect">
            <a:avLst/>
          </a:prstGeom>
        </p:spPr>
        <p:txBody>
          <a:bodyPr/>
          <a:lstStyle/>
          <a:p>
            <a:pPr defTabSz="497810">
              <a:defRPr b="1"/>
            </a:pPr>
            <a:r>
              <a:rPr lang="x-none" sz="1200" b="0" i="0" dirty="0" smtClean="0">
                <a:solidFill>
                  <a:srgbClr val="000000"/>
                </a:solidFill>
                <a:ea typeface="SimSun" pitchFamily="18" charset="0"/>
              </a:rPr>
              <a:t>（1分鐘） </a:t>
            </a:r>
          </a:p>
          <a:p>
            <a:endParaRPr/>
          </a:p>
          <a:p>
            <a:r>
              <a:rPr lang="x-none" sz="1200" b="0" i="0" dirty="0" smtClean="0">
                <a:solidFill>
                  <a:srgbClr val="000000"/>
                </a:solidFill>
                <a:ea typeface="SimSun" pitchFamily="18" charset="0"/>
              </a:rPr>
              <a:t>展示簡單的銷售系統。</a:t>
            </a:r>
          </a:p>
        </p:txBody>
      </p:sp>
    </p:spTree>
    <p:extLst>
      <p:ext uri="{BB962C8B-B14F-4D97-AF65-F5344CB8AC3E}">
        <p14:creationId xmlns:p14="http://schemas.microsoft.com/office/powerpoint/2010/main" val="736962621"/>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5" name="Shape 1705"/>
          <p:cNvSpPr>
            <a:spLocks noGrp="1" noRot="1" noChangeAspect="1"/>
          </p:cNvSpPr>
          <p:nvPr>
            <p:ph type="sldImg"/>
          </p:nvPr>
        </p:nvSpPr>
        <p:spPr>
          <a:xfrm>
            <a:off x="457200" y="719138"/>
            <a:ext cx="6400800" cy="3600450"/>
          </a:xfrm>
          <a:prstGeom prst="rect">
            <a:avLst/>
          </a:prstGeom>
        </p:spPr>
        <p:txBody>
          <a:bodyPr/>
          <a:lstStyle/>
          <a:p>
            <a:endParaRPr/>
          </a:p>
        </p:txBody>
      </p:sp>
      <p:sp>
        <p:nvSpPr>
          <p:cNvPr id="1706" name="Shape 1706"/>
          <p:cNvSpPr>
            <a:spLocks noGrp="1"/>
          </p:cNvSpPr>
          <p:nvPr>
            <p:ph type="body" sz="quarter" idx="1"/>
          </p:nvPr>
        </p:nvSpPr>
        <p:spPr>
          <a:prstGeom prst="rect">
            <a:avLst/>
          </a:prstGeom>
        </p:spPr>
        <p:txBody>
          <a:bodyPr/>
          <a:lstStyle/>
          <a:p>
            <a:pPr>
              <a:defRPr b="1" u="sng"/>
            </a:pPr>
            <a:r>
              <a:rPr lang="x-none" sz="1200" b="0" i="0" dirty="0" smtClean="0">
                <a:solidFill>
                  <a:srgbClr val="000000"/>
                </a:solidFill>
                <a:ea typeface="SimSun" pitchFamily="18" charset="0"/>
              </a:rPr>
              <a:t>講師筆記：</a:t>
            </a:r>
          </a:p>
          <a:p>
            <a:pPr marL="184627" indent="-184627">
              <a:buSzPct val="100000"/>
              <a:buFont typeface="Arial"/>
              <a:buChar char="•"/>
            </a:pPr>
            <a:r>
              <a:rPr lang="x-none" sz="1200" b="0" i="0" dirty="0" smtClean="0">
                <a:solidFill>
                  <a:srgbClr val="000000"/>
                </a:solidFill>
                <a:ea typeface="SimSun" pitchFamily="18" charset="0"/>
              </a:rPr>
              <a:t>回顧一下，我們要如何回答，在評估事業機會的人所提出的問題  </a:t>
            </a:r>
          </a:p>
          <a:p>
            <a:pPr marL="184627" indent="-184627">
              <a:buSzPct val="100000"/>
              <a:buFont typeface="Arial"/>
              <a:buChar char="•"/>
            </a:pPr>
            <a:r>
              <a:rPr lang="x-none" sz="1200" b="0" i="0" dirty="0" smtClean="0">
                <a:solidFill>
                  <a:srgbClr val="000000"/>
                </a:solidFill>
                <a:ea typeface="SimSun" pitchFamily="18" charset="0"/>
              </a:rPr>
              <a:t>重要的投影片 － 快速並準確的講述重點 </a:t>
            </a:r>
          </a:p>
          <a:p>
            <a:endParaRPr/>
          </a:p>
          <a:p>
            <a:endParaRPr/>
          </a:p>
        </p:txBody>
      </p:sp>
    </p:spTree>
    <p:extLst>
      <p:ext uri="{BB962C8B-B14F-4D97-AF65-F5344CB8AC3E}">
        <p14:creationId xmlns:p14="http://schemas.microsoft.com/office/powerpoint/2010/main" val="1586992876"/>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94846" tIns="47422" rIns="94846" bIns="47422"/>
          <a:lstStyle/>
          <a:p>
            <a:pPr eaLnBrk="1" hangingPunct="1"/>
            <a:r>
              <a:rPr lang="zh" sz="1200" b="1" i="0" u="sng" dirty="0" smtClean="0">
                <a:solidFill>
                  <a:srgbClr val="000000"/>
                </a:solidFill>
                <a:ea typeface="Microsoft YaHei" panose="020B0503020204020204" pitchFamily="34" charset="-122"/>
              </a:rPr>
              <a:t>講師筆記：</a:t>
            </a:r>
          </a:p>
          <a:p>
            <a:pPr marL="181175" indent="-181175">
              <a:buFont typeface="Arial"/>
              <a:buChar char="•"/>
            </a:pPr>
            <a:r>
              <a:rPr lang="zh" sz="1200" b="0" i="0" dirty="0" smtClean="0">
                <a:solidFill>
                  <a:srgbClr val="000000"/>
                </a:solidFill>
                <a:ea typeface="Microsoft YaHei" panose="020B0503020204020204" pitchFamily="34" charset="-122"/>
              </a:rPr>
              <a:t>自由發揮 </a:t>
            </a:r>
          </a:p>
        </p:txBody>
      </p:sp>
      <p:sp>
        <p:nvSpPr>
          <p:cNvPr id="4" name="Slide Number Placeholder 3"/>
          <p:cNvSpPr>
            <a:spLocks noGrp="1"/>
          </p:cNvSpPr>
          <p:nvPr>
            <p:ph type="sldNum" sz="quarter" idx="10"/>
          </p:nvPr>
        </p:nvSpPr>
        <p:spPr>
          <a:xfrm>
            <a:off x="4142963" y="9119175"/>
            <a:ext cx="3170583" cy="480388"/>
          </a:xfrm>
          <a:prstGeom prst="rect">
            <a:avLst/>
          </a:prstGeom>
        </p:spPr>
        <p:txBody>
          <a:bodyPr lIns="94846" tIns="47422" rIns="94846" bIns="47422"/>
          <a:lstStyle/>
          <a:p>
            <a:fld id="{A65588CC-F53D-EF4C-9A21-3CFECB934B9B}" type="slidenum">
              <a:rPr lang="en-US" smtClean="0"/>
              <a:t>36</a:t>
            </a:fld>
            <a:endParaRPr lang="en-US" dirty="0"/>
          </a:p>
        </p:txBody>
      </p:sp>
    </p:spTree>
    <p:extLst>
      <p:ext uri="{BB962C8B-B14F-4D97-AF65-F5344CB8AC3E}">
        <p14:creationId xmlns:p14="http://schemas.microsoft.com/office/powerpoint/2010/main" val="195224236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lIns="94846" tIns="47422" rIns="94846" bIns="47422"/>
          <a:lstStyle/>
          <a:p>
            <a:pPr eaLnBrk="1" hangingPunct="1"/>
            <a:r>
              <a:rPr lang="zh" sz="1200" b="1" i="0" u="sng" dirty="0" smtClean="0">
                <a:solidFill>
                  <a:srgbClr val="000000"/>
                </a:solidFill>
                <a:ea typeface="Microsoft YaHei" panose="020B0503020204020204" pitchFamily="34" charset="-122"/>
              </a:rPr>
              <a:t>講師筆記：</a:t>
            </a:r>
          </a:p>
          <a:p>
            <a:pPr eaLnBrk="1" hangingPunct="1">
              <a:buFontTx/>
              <a:buNone/>
            </a:pPr>
            <a:r>
              <a:rPr lang="zh" sz="1200" b="0" i="0" dirty="0" smtClean="0">
                <a:solidFill>
                  <a:srgbClr val="000000"/>
                </a:solidFill>
                <a:ea typeface="Microsoft YaHei" panose="020B0503020204020204" pitchFamily="34" charset="-122"/>
              </a:rPr>
              <a:t>講述重點：</a:t>
            </a:r>
          </a:p>
          <a:p>
            <a:pPr lvl="1" eaLnBrk="1" hangingPunct="1">
              <a:buFontTx/>
              <a:buChar char="•"/>
            </a:pPr>
            <a:r>
              <a:rPr lang="zh" sz="1200" b="0" i="0" dirty="0" smtClean="0">
                <a:solidFill>
                  <a:srgbClr val="000000"/>
                </a:solidFill>
                <a:ea typeface="Microsoft YaHei" panose="020B0503020204020204" pitchFamily="34" charset="-122"/>
              </a:rPr>
              <a:t> 我們都是網站的消費者。想想看，您都在哪裡看報紙、進行社交生活等等。</a:t>
            </a:r>
          </a:p>
          <a:p>
            <a:pPr lvl="1" eaLnBrk="1" hangingPunct="1">
              <a:buFontTx/>
              <a:buChar char="•"/>
            </a:pPr>
            <a:r>
              <a:rPr lang="zh" sz="1200" b="0" i="0" dirty="0" smtClean="0">
                <a:solidFill>
                  <a:srgbClr val="000000"/>
                </a:solidFill>
                <a:ea typeface="Microsoft YaHei" panose="020B0503020204020204" pitchFamily="34" charset="-122"/>
              </a:rPr>
              <a:t> 您同意大家都在網路上找尋他們要的資料嗎？</a:t>
            </a:r>
          </a:p>
          <a:p>
            <a:pPr lvl="1" eaLnBrk="1" hangingPunct="1">
              <a:buFontTx/>
              <a:buChar char="•"/>
            </a:pPr>
            <a:r>
              <a:rPr lang="zh" sz="1200" b="0" i="0" dirty="0" smtClean="0">
                <a:solidFill>
                  <a:srgbClr val="000000"/>
                </a:solidFill>
                <a:ea typeface="Microsoft YaHei" panose="020B0503020204020204" pitchFamily="34" charset="-122"/>
              </a:rPr>
              <a:t> 在網路上做生意，</a:t>
            </a:r>
            <a:r>
              <a:rPr lang="zh-TW" altLang="en-US" sz="1200" b="0" i="0" dirty="0" smtClean="0">
                <a:solidFill>
                  <a:srgbClr val="000000"/>
                </a:solidFill>
                <a:ea typeface="Microsoft YaHei" panose="020B0503020204020204" pitchFamily="34" charset="-122"/>
              </a:rPr>
              <a:t>企業老闆</a:t>
            </a:r>
            <a:r>
              <a:rPr lang="zh" sz="1200" b="0" i="0" dirty="0" smtClean="0">
                <a:solidFill>
                  <a:srgbClr val="000000"/>
                </a:solidFill>
                <a:ea typeface="Microsoft YaHei" panose="020B0503020204020204" pitchFamily="34" charset="-122"/>
              </a:rPr>
              <a:t>才能跟他們的顧客以及潛在顧客互動。</a:t>
            </a:r>
          </a:p>
          <a:p>
            <a:pPr lvl="1" eaLnBrk="1" hangingPunct="1">
              <a:buFontTx/>
              <a:buChar char="•"/>
            </a:pPr>
            <a:r>
              <a:rPr lang="zh" sz="1200" b="0" i="0" dirty="0" smtClean="0">
                <a:solidFill>
                  <a:srgbClr val="000000"/>
                </a:solidFill>
                <a:ea typeface="Microsoft YaHei" panose="020B0503020204020204" pitchFamily="34" charset="-122"/>
              </a:rPr>
              <a:t> 顧客都期待可以在網站上先瀏覽產品、資訊及服務。</a:t>
            </a:r>
          </a:p>
          <a:p>
            <a:endParaRPr lang="en-US" dirty="0"/>
          </a:p>
        </p:txBody>
      </p:sp>
      <p:sp>
        <p:nvSpPr>
          <p:cNvPr id="4" name="Slide Number Placeholder 3"/>
          <p:cNvSpPr>
            <a:spLocks noGrp="1"/>
          </p:cNvSpPr>
          <p:nvPr>
            <p:ph type="sldNum" sz="quarter" idx="10"/>
          </p:nvPr>
        </p:nvSpPr>
        <p:spPr>
          <a:xfrm>
            <a:off x="4142963" y="9119175"/>
            <a:ext cx="3170583" cy="480388"/>
          </a:xfrm>
          <a:prstGeom prst="rect">
            <a:avLst/>
          </a:prstGeom>
        </p:spPr>
        <p:txBody>
          <a:bodyPr lIns="94846" tIns="47422" rIns="94846" bIns="47422"/>
          <a:lstStyle/>
          <a:p>
            <a:fld id="{A65588CC-F53D-EF4C-9A21-3CFECB934B9B}" type="slidenum">
              <a:rPr lang="en-US" smtClean="0">
                <a:solidFill>
                  <a:prstClr val="black"/>
                </a:solidFill>
                <a:latin typeface="Calibri"/>
              </a:rPr>
              <a:pPr/>
              <a:t>4</a:t>
            </a:fld>
            <a:endParaRPr lang="en-US" dirty="0">
              <a:solidFill>
                <a:prstClr val="black"/>
              </a:solidFill>
              <a:latin typeface="Calibri"/>
            </a:endParaRPr>
          </a:p>
        </p:txBody>
      </p:sp>
    </p:spTree>
    <p:extLst>
      <p:ext uri="{BB962C8B-B14F-4D97-AF65-F5344CB8AC3E}">
        <p14:creationId xmlns:p14="http://schemas.microsoft.com/office/powerpoint/2010/main" val="1917533166"/>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708025"/>
            <a:ext cx="6302375" cy="3544888"/>
          </a:xfrm>
        </p:spPr>
      </p:sp>
      <p:sp>
        <p:nvSpPr>
          <p:cNvPr id="3" name="Notes Placeholder 2"/>
          <p:cNvSpPr>
            <a:spLocks noGrp="1"/>
          </p:cNvSpPr>
          <p:nvPr>
            <p:ph type="body" idx="1"/>
          </p:nvPr>
        </p:nvSpPr>
        <p:spPr/>
        <p:txBody>
          <a:bodyPr lIns="94846" tIns="47422" rIns="94846" bIns="47422"/>
          <a:lstStyle/>
          <a:p>
            <a:pPr eaLnBrk="1" hangingPunct="1"/>
            <a:r>
              <a:rPr lang="zh" sz="1200" b="1" i="0" u="sng" dirty="0" smtClean="0">
                <a:solidFill>
                  <a:srgbClr val="000000"/>
                </a:solidFill>
                <a:ea typeface="Microsoft YaHei" panose="020B0503020204020204" pitchFamily="34" charset="-122"/>
              </a:rPr>
              <a:t>講師筆記：</a:t>
            </a:r>
          </a:p>
          <a:p>
            <a:pPr marL="184618" indent="-184618">
              <a:buFont typeface="Arial"/>
              <a:buChar char="•"/>
            </a:pPr>
            <a:r>
              <a:rPr lang="zh" sz="1200" b="0" i="0" dirty="0" smtClean="0">
                <a:solidFill>
                  <a:srgbClr val="000000"/>
                </a:solidFill>
                <a:ea typeface="Microsoft YaHei" panose="020B0503020204020204" pitchFamily="34" charset="-122"/>
              </a:rPr>
              <a:t>再次強調，使用的詞彙會幫助建立夥伴關係，請習慣說「我們」而不是「我」。</a:t>
            </a:r>
          </a:p>
          <a:p>
            <a:endParaRPr lang="en-US" dirty="0"/>
          </a:p>
        </p:txBody>
      </p:sp>
      <p:sp>
        <p:nvSpPr>
          <p:cNvPr id="4" name="Slide Number Placeholder 3"/>
          <p:cNvSpPr>
            <a:spLocks noGrp="1"/>
          </p:cNvSpPr>
          <p:nvPr>
            <p:ph type="sldNum" sz="quarter" idx="10"/>
          </p:nvPr>
        </p:nvSpPr>
        <p:spPr>
          <a:xfrm>
            <a:off x="4142963" y="9119175"/>
            <a:ext cx="3170583" cy="480388"/>
          </a:xfrm>
          <a:prstGeom prst="rect">
            <a:avLst/>
          </a:prstGeom>
        </p:spPr>
        <p:txBody>
          <a:bodyPr lIns="94846" tIns="47422" rIns="94846" bIns="47422"/>
          <a:lstStyle/>
          <a:p>
            <a:fld id="{A65588CC-F53D-EF4C-9A21-3CFECB934B9B}" type="slidenum">
              <a:rPr lang="en-US" smtClean="0">
                <a:solidFill>
                  <a:prstClr val="black"/>
                </a:solidFill>
                <a:latin typeface="Calibri"/>
              </a:rPr>
              <a:pPr/>
              <a:t>5</a:t>
            </a:fld>
            <a:endParaRPr lang="en-US" dirty="0">
              <a:solidFill>
                <a:prstClr val="black"/>
              </a:solidFill>
              <a:latin typeface="Calibri"/>
            </a:endParaRPr>
          </a:p>
        </p:txBody>
      </p:sp>
    </p:spTree>
    <p:extLst>
      <p:ext uri="{BB962C8B-B14F-4D97-AF65-F5344CB8AC3E}">
        <p14:creationId xmlns:p14="http://schemas.microsoft.com/office/powerpoint/2010/main" val="76021182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3" name="Shape 1183"/>
          <p:cNvSpPr>
            <a:spLocks noGrp="1" noRot="1" noChangeAspect="1"/>
          </p:cNvSpPr>
          <p:nvPr>
            <p:ph type="sldImg"/>
          </p:nvPr>
        </p:nvSpPr>
        <p:spPr>
          <a:xfrm>
            <a:off x="457200" y="719138"/>
            <a:ext cx="6400800" cy="3600450"/>
          </a:xfrm>
          <a:prstGeom prst="rect">
            <a:avLst/>
          </a:prstGeom>
        </p:spPr>
        <p:txBody>
          <a:bodyPr/>
          <a:lstStyle/>
          <a:p>
            <a:endParaRPr/>
          </a:p>
        </p:txBody>
      </p:sp>
      <p:sp>
        <p:nvSpPr>
          <p:cNvPr id="1184" name="Shape 1184"/>
          <p:cNvSpPr>
            <a:spLocks noGrp="1"/>
          </p:cNvSpPr>
          <p:nvPr>
            <p:ph type="body" sz="quarter" idx="1"/>
          </p:nvPr>
        </p:nvSpPr>
        <p:spPr>
          <a:prstGeom prst="rect">
            <a:avLst/>
          </a:prstGeom>
        </p:spPr>
        <p:txBody>
          <a:bodyPr/>
          <a:lstStyle/>
          <a:p>
            <a:pPr>
              <a:defRPr b="1" u="sng">
                <a:latin typeface="Arial"/>
                <a:ea typeface="Arial"/>
                <a:cs typeface="Arial"/>
                <a:sym typeface="Arial"/>
              </a:defRPr>
            </a:pPr>
            <a:r>
              <a:rPr lang="zh" sz="1200" b="1" i="0" dirty="0" smtClean="0">
                <a:solidFill>
                  <a:srgbClr val="000000"/>
                </a:solidFill>
                <a:ea typeface="Microsoft YaHei" panose="020B0503020204020204" pitchFamily="34" charset="-122"/>
              </a:rPr>
              <a:t>講師筆記：</a:t>
            </a:r>
          </a:p>
          <a:p>
            <a:pPr marL="188134" indent="-188134">
              <a:buSzPct val="100000"/>
              <a:buFont typeface="Arial"/>
              <a:buChar char="•"/>
              <a:defRPr>
                <a:latin typeface="Arial"/>
                <a:ea typeface="Arial"/>
                <a:cs typeface="Arial"/>
                <a:sym typeface="Arial"/>
              </a:defRPr>
            </a:pPr>
            <a:r>
              <a:rPr lang="zh" sz="1200" b="0" i="0" dirty="0" smtClean="0">
                <a:solidFill>
                  <a:srgbClr val="000000"/>
                </a:solidFill>
                <a:ea typeface="Microsoft YaHei" panose="020B0503020204020204" pitchFamily="34" charset="-122"/>
              </a:rPr>
              <a:t>請記得，這是一個策略夥伴計畫。這是我們的事業，但不是只有我們自己。您有兩個強大的事業夥伴，是您的事業模式之一，美安提供物流和建立事業的支援，而美安網路中心提供技術支援與客戶服務。</a:t>
            </a:r>
          </a:p>
          <a:p>
            <a:pPr marL="188134" indent="-188134">
              <a:buSzPct val="100000"/>
              <a:buFont typeface="Arial"/>
              <a:buChar char="•"/>
              <a:defRPr>
                <a:latin typeface="Arial"/>
                <a:ea typeface="Arial"/>
                <a:cs typeface="Arial"/>
                <a:sym typeface="Arial"/>
              </a:defRPr>
            </a:pPr>
            <a:r>
              <a:rPr lang="zh" sz="1200" b="0" i="0" dirty="0" smtClean="0">
                <a:solidFill>
                  <a:srgbClr val="000000"/>
                </a:solidFill>
                <a:ea typeface="Microsoft YaHei" panose="020B0503020204020204" pitchFamily="34" charset="-122"/>
              </a:rPr>
              <a:t>現今很多公司都利用策略合作夥伴，而成為更強大、更長久的成功，您跟他們一樣正在做同樣的事。</a:t>
            </a:r>
          </a:p>
          <a:p>
            <a:pPr marL="188134" indent="-188134">
              <a:buSzPct val="100000"/>
              <a:buFont typeface="Arial"/>
              <a:buChar char="•"/>
              <a:defRPr>
                <a:latin typeface="Arial"/>
                <a:ea typeface="Arial"/>
                <a:cs typeface="Arial"/>
                <a:sym typeface="Arial"/>
              </a:defRPr>
            </a:pPr>
            <a:r>
              <a:rPr lang="zh" sz="1200" b="0" i="0" dirty="0" smtClean="0">
                <a:solidFill>
                  <a:srgbClr val="000000"/>
                </a:solidFill>
                <a:ea typeface="Microsoft YaHei" panose="020B0503020204020204" pitchFamily="34" charset="-122"/>
              </a:rPr>
              <a:t>我們一起幫助中小企</a:t>
            </a:r>
            <a:r>
              <a:rPr lang="zh-TW" altLang="en-US" sz="1200" b="0" i="0" dirty="0" smtClean="0">
                <a:solidFill>
                  <a:srgbClr val="000000"/>
                </a:solidFill>
                <a:ea typeface="Microsoft YaHei" panose="020B0503020204020204" pitchFamily="34" charset="-122"/>
              </a:rPr>
              <a:t>企業老闆</a:t>
            </a:r>
            <a:r>
              <a:rPr lang="zh" sz="1200" b="0" i="0" dirty="0" smtClean="0">
                <a:solidFill>
                  <a:srgbClr val="000000"/>
                </a:solidFill>
                <a:ea typeface="Microsoft YaHei" panose="020B0503020204020204" pitchFamily="34" charset="-122"/>
              </a:rPr>
              <a:t>，讓他們的生意成長，就如同幫助我們自己的事業成長一樣。</a:t>
            </a:r>
          </a:p>
        </p:txBody>
      </p:sp>
    </p:spTree>
    <p:extLst>
      <p:ext uri="{BB962C8B-B14F-4D97-AF65-F5344CB8AC3E}">
        <p14:creationId xmlns:p14="http://schemas.microsoft.com/office/powerpoint/2010/main" val="138427071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74663" y="727075"/>
            <a:ext cx="6461125" cy="3633788"/>
          </a:xfrm>
        </p:spPr>
      </p:sp>
      <p:sp>
        <p:nvSpPr>
          <p:cNvPr id="3" name="Notes Placeholder 2"/>
          <p:cNvSpPr>
            <a:spLocks noGrp="1"/>
          </p:cNvSpPr>
          <p:nvPr>
            <p:ph type="body" idx="1"/>
          </p:nvPr>
        </p:nvSpPr>
        <p:spPr/>
        <p:txBody>
          <a:bodyPr lIns="94846" tIns="47422" rIns="94846" bIns="47422"/>
          <a:lstStyle/>
          <a:p>
            <a:pPr eaLnBrk="1" hangingPunct="1"/>
            <a:r>
              <a:rPr lang="zh" sz="1200" b="1" i="0" u="sng" dirty="0" smtClean="0">
                <a:solidFill>
                  <a:srgbClr val="000000"/>
                </a:solidFill>
                <a:ea typeface="Microsoft YaHei" panose="020B0503020204020204" pitchFamily="34" charset="-122"/>
              </a:rPr>
              <a:t>講師筆記：</a:t>
            </a:r>
          </a:p>
          <a:p>
            <a:pPr marL="190172" marR="0" lvl="0" indent="-190172" defTabSz="457034" eaLnBrk="1" fontAlgn="auto" latinLnBrk="0" hangingPunct="1">
              <a:lnSpc>
                <a:spcPct val="100000"/>
              </a:lnSpc>
              <a:spcBef>
                <a:spcPts val="0"/>
              </a:spcBef>
              <a:spcAft>
                <a:spcPts val="0"/>
              </a:spcAft>
              <a:buClrTx/>
              <a:buSzTx/>
              <a:buFont typeface="Arial"/>
              <a:buChar char="•"/>
              <a:tabLst/>
              <a:defRPr/>
            </a:pPr>
            <a:r>
              <a:rPr lang="zh" sz="1200" b="0" i="0" dirty="0" smtClean="0">
                <a:solidFill>
                  <a:srgbClr val="000000"/>
                </a:solidFill>
                <a:ea typeface="Microsoft YaHei" panose="020B0503020204020204" pitchFamily="34" charset="-122"/>
              </a:rPr>
              <a:t>我們提供專業、經濟實惠、有效果的</a:t>
            </a:r>
            <a:r>
              <a:rPr lang="zh-TW" altLang="en-US" sz="1200" b="0" i="0" dirty="0" smtClean="0">
                <a:solidFill>
                  <a:srgbClr val="000000"/>
                </a:solidFill>
                <a:ea typeface="Microsoft YaHei" panose="020B0503020204020204" pitchFamily="34" charset="-122"/>
              </a:rPr>
              <a:t>網上</a:t>
            </a:r>
            <a:r>
              <a:rPr lang="zh" sz="1200" b="0" i="0" dirty="0" smtClean="0">
                <a:solidFill>
                  <a:srgbClr val="000000"/>
                </a:solidFill>
                <a:ea typeface="Microsoft YaHei" panose="020B0503020204020204" pitchFamily="34" charset="-122"/>
              </a:rPr>
              <a:t>解決方案</a:t>
            </a:r>
          </a:p>
          <a:p>
            <a:pPr marL="190172" marR="0" lvl="0" indent="-190172" defTabSz="457034" eaLnBrk="1" fontAlgn="auto" latinLnBrk="0" hangingPunct="1">
              <a:lnSpc>
                <a:spcPct val="100000"/>
              </a:lnSpc>
              <a:spcBef>
                <a:spcPts val="0"/>
              </a:spcBef>
              <a:spcAft>
                <a:spcPts val="0"/>
              </a:spcAft>
              <a:buClrTx/>
              <a:buSzTx/>
              <a:buFont typeface="Arial"/>
              <a:buChar char="•"/>
              <a:tabLst/>
              <a:defRPr/>
            </a:pPr>
            <a:r>
              <a:rPr lang="zh" sz="1200" b="0" i="0" dirty="0" smtClean="0">
                <a:solidFill>
                  <a:srgbClr val="000000"/>
                </a:solidFill>
                <a:ea typeface="Microsoft YaHei" panose="020B0503020204020204" pitchFamily="34" charset="-122"/>
              </a:rPr>
              <a:t>我們知道這有些複雜，所以我們很自豪能將之簡化，讓您能專注於更重要的事情上，例如您的業務</a:t>
            </a:r>
            <a:endParaRPr lang="zh" altLang="zh-TW" sz="1200" b="0" i="0" dirty="0" smtClean="0">
              <a:solidFill>
                <a:srgbClr val="000000"/>
              </a:solidFill>
              <a:ea typeface="Microsoft YaHei" panose="020B0503020204020204" pitchFamily="34" charset="-122"/>
            </a:endParaRPr>
          </a:p>
          <a:p>
            <a:pPr marL="190172" indent="-190172">
              <a:buFont typeface="Arial"/>
              <a:buChar char="•"/>
            </a:pPr>
            <a:endParaRPr lang="zh" sz="1200" b="0" i="0" dirty="0" smtClean="0">
              <a:solidFill>
                <a:srgbClr val="000000"/>
              </a:solidFill>
              <a:ea typeface="Microsoft YaHei" panose="020B0503020204020204" pitchFamily="34" charset="-122"/>
            </a:endParaRPr>
          </a:p>
        </p:txBody>
      </p:sp>
      <p:sp>
        <p:nvSpPr>
          <p:cNvPr id="4" name="Slide Number Placeholder 3"/>
          <p:cNvSpPr>
            <a:spLocks noGrp="1"/>
          </p:cNvSpPr>
          <p:nvPr>
            <p:ph type="sldNum" sz="quarter" idx="10"/>
          </p:nvPr>
        </p:nvSpPr>
        <p:spPr>
          <a:xfrm>
            <a:off x="4142963" y="9119175"/>
            <a:ext cx="3170583" cy="480388"/>
          </a:xfrm>
          <a:prstGeom prst="rect">
            <a:avLst/>
          </a:prstGeom>
        </p:spPr>
        <p:txBody>
          <a:bodyPr lIns="94846" tIns="47422" rIns="94846" bIns="47422"/>
          <a:lstStyle/>
          <a:p>
            <a:fld id="{A65588CC-F53D-EF4C-9A21-3CFECB934B9B}" type="slidenum">
              <a:rPr lang="en-US" smtClean="0">
                <a:solidFill>
                  <a:prstClr val="black"/>
                </a:solidFill>
                <a:latin typeface="Calibri"/>
              </a:rPr>
              <a:pPr/>
              <a:t>7</a:t>
            </a:fld>
            <a:endParaRPr lang="en-US" dirty="0">
              <a:solidFill>
                <a:prstClr val="black"/>
              </a:solidFill>
              <a:latin typeface="Calibri"/>
            </a:endParaRPr>
          </a:p>
        </p:txBody>
      </p:sp>
    </p:spTree>
    <p:extLst>
      <p:ext uri="{BB962C8B-B14F-4D97-AF65-F5344CB8AC3E}">
        <p14:creationId xmlns:p14="http://schemas.microsoft.com/office/powerpoint/2010/main" val="100067972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 name="Shape 1218"/>
          <p:cNvSpPr>
            <a:spLocks noGrp="1" noRot="1" noChangeAspect="1"/>
          </p:cNvSpPr>
          <p:nvPr>
            <p:ph type="sldImg"/>
          </p:nvPr>
        </p:nvSpPr>
        <p:spPr>
          <a:xfrm>
            <a:off x="457200" y="719138"/>
            <a:ext cx="6400800" cy="3600450"/>
          </a:xfrm>
          <a:prstGeom prst="rect">
            <a:avLst/>
          </a:prstGeom>
        </p:spPr>
        <p:txBody>
          <a:bodyPr/>
          <a:lstStyle/>
          <a:p>
            <a:endParaRPr/>
          </a:p>
        </p:txBody>
      </p:sp>
      <p:sp>
        <p:nvSpPr>
          <p:cNvPr id="1219" name="Shape 1219"/>
          <p:cNvSpPr>
            <a:spLocks noGrp="1"/>
          </p:cNvSpPr>
          <p:nvPr>
            <p:ph type="body" sz="quarter" idx="1"/>
          </p:nvPr>
        </p:nvSpPr>
        <p:spPr>
          <a:prstGeom prst="rect">
            <a:avLst/>
          </a:prstGeom>
        </p:spPr>
        <p:txBody>
          <a:bodyPr/>
          <a:lstStyle/>
          <a:p>
            <a:pPr>
              <a:defRPr b="1" u="sng">
                <a:latin typeface="Arial"/>
                <a:ea typeface="Arial"/>
                <a:cs typeface="Arial"/>
                <a:sym typeface="Arial"/>
              </a:defRPr>
            </a:pPr>
            <a:r>
              <a:rPr lang="zh" sz="1200" b="1" i="0" dirty="0" smtClean="0">
                <a:solidFill>
                  <a:srgbClr val="000000"/>
                </a:solidFill>
                <a:ea typeface="Microsoft YaHei" panose="020B0503020204020204" pitchFamily="34" charset="-122"/>
              </a:rPr>
              <a:t>講師筆記：</a:t>
            </a:r>
          </a:p>
          <a:p>
            <a:pPr>
              <a:buSzPct val="100000"/>
              <a:buChar char="•"/>
              <a:defRPr>
                <a:latin typeface="Arial"/>
                <a:ea typeface="Arial"/>
                <a:cs typeface="Arial"/>
                <a:sym typeface="Arial"/>
              </a:defRPr>
            </a:pPr>
            <a:r>
              <a:rPr lang="zh" sz="1200" b="0" i="0" dirty="0" smtClean="0">
                <a:solidFill>
                  <a:srgbClr val="000000"/>
                </a:solidFill>
                <a:ea typeface="Microsoft YaHei" panose="020B0503020204020204" pitchFamily="34" charset="-122"/>
              </a:rPr>
              <a:t> 解釋</a:t>
            </a:r>
            <a:r>
              <a:rPr lang="zh-TW" altLang="en-US" sz="1200" b="0" i="0" dirty="0" smtClean="0">
                <a:solidFill>
                  <a:srgbClr val="000000"/>
                </a:solidFill>
                <a:ea typeface="Microsoft YaHei" panose="020B0503020204020204" pitchFamily="34" charset="-122"/>
              </a:rPr>
              <a:t>網上</a:t>
            </a:r>
            <a:r>
              <a:rPr lang="zh" sz="1200" b="0" i="0" dirty="0" smtClean="0">
                <a:solidFill>
                  <a:srgbClr val="000000"/>
                </a:solidFill>
                <a:ea typeface="Microsoft YaHei" panose="020B0503020204020204" pitchFamily="34" charset="-122"/>
              </a:rPr>
              <a:t>行銷策略與只有一個網站的不同 </a:t>
            </a:r>
          </a:p>
        </p:txBody>
      </p:sp>
    </p:spTree>
    <p:extLst>
      <p:ext uri="{BB962C8B-B14F-4D97-AF65-F5344CB8AC3E}">
        <p14:creationId xmlns:p14="http://schemas.microsoft.com/office/powerpoint/2010/main" val="1315814802"/>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427038" y="708025"/>
            <a:ext cx="6302375" cy="3544888"/>
          </a:xfrm>
        </p:spPr>
      </p:sp>
      <p:sp>
        <p:nvSpPr>
          <p:cNvPr id="3" name="Notes Placeholder 2"/>
          <p:cNvSpPr>
            <a:spLocks noGrp="1"/>
          </p:cNvSpPr>
          <p:nvPr>
            <p:ph type="body" idx="1"/>
          </p:nvPr>
        </p:nvSpPr>
        <p:spPr/>
        <p:txBody>
          <a:bodyPr lIns="94846" tIns="47422" rIns="94846" bIns="47422"/>
          <a:lstStyle/>
          <a:p>
            <a:pPr defTabSz="984840">
              <a:defRPr/>
            </a:pPr>
            <a:r>
              <a:rPr lang="x-none" sz="1200" b="1" i="0" dirty="0" smtClean="0">
                <a:solidFill>
                  <a:srgbClr val="000000"/>
                </a:solidFill>
                <a:ea typeface="SimSun" pitchFamily="18" charset="0"/>
              </a:rPr>
              <a:t>講師筆記：</a:t>
            </a:r>
          </a:p>
          <a:p>
            <a:pPr marL="184657" indent="-184657" defTabSz="984840">
              <a:buFont typeface="Arial"/>
              <a:buChar char="•"/>
              <a:defRPr/>
            </a:pPr>
            <a:r>
              <a:rPr lang="x-none" sz="1200" b="0" i="0" dirty="0" smtClean="0">
                <a:solidFill>
                  <a:srgbClr val="000000"/>
                </a:solidFill>
                <a:ea typeface="SimSun" pitchFamily="18" charset="0"/>
              </a:rPr>
              <a:t>這是簡介 － 目的是讓大家期待我們接下來講的內容。</a:t>
            </a:r>
          </a:p>
          <a:p>
            <a:pPr marL="184657" indent="-184657" defTabSz="984840">
              <a:buFont typeface="Arial"/>
              <a:buChar char="•"/>
              <a:defRPr/>
            </a:pPr>
            <a:r>
              <a:rPr lang="x-none" sz="1200" b="0" i="0" dirty="0" smtClean="0">
                <a:solidFill>
                  <a:srgbClr val="000000"/>
                </a:solidFill>
                <a:ea typeface="SimSun" pitchFamily="18" charset="0"/>
              </a:rPr>
              <a:t> 簡單來說，涵蓋最大的主題「網站、行銷工具、無限支援、安全性」。</a:t>
            </a:r>
          </a:p>
          <a:p>
            <a:pPr marL="184657" indent="-184657" defTabSz="984840">
              <a:buFont typeface="Arial"/>
              <a:buChar char="•"/>
              <a:defRPr/>
            </a:pPr>
            <a:r>
              <a:rPr lang="x-none" sz="1200" b="0" i="0" dirty="0" smtClean="0">
                <a:solidFill>
                  <a:srgbClr val="000000"/>
                </a:solidFill>
                <a:ea typeface="SimSun" pitchFamily="18" charset="0"/>
              </a:rPr>
              <a:t>目的是以簡單的圖表展示 － 包含我們的解決方案是什麼／逐漸灌輸產品信心。</a:t>
            </a:r>
          </a:p>
          <a:p>
            <a:pPr marL="184657" indent="-184657" defTabSz="984840">
              <a:buFont typeface="Arial"/>
              <a:buChar char="•"/>
              <a:defRPr/>
            </a:pPr>
            <a:r>
              <a:rPr lang="x-none" sz="1200" b="0" i="0" dirty="0" smtClean="0">
                <a:solidFill>
                  <a:srgbClr val="000000"/>
                </a:solidFill>
                <a:ea typeface="SimSun" pitchFamily="18" charset="0"/>
              </a:rPr>
              <a:t>花一分鐘以內的時間說明 － 後面將說明細節。</a:t>
            </a:r>
          </a:p>
          <a:p>
            <a:pPr defTabSz="984840">
              <a:defRPr/>
            </a:pPr>
            <a:endParaRPr lang="en-US" dirty="0" smtClean="0"/>
          </a:p>
          <a:p>
            <a:endParaRPr lang="en-US" dirty="0"/>
          </a:p>
        </p:txBody>
      </p:sp>
      <p:sp>
        <p:nvSpPr>
          <p:cNvPr id="4" name="Slide Number Placeholder 3"/>
          <p:cNvSpPr>
            <a:spLocks noGrp="1"/>
          </p:cNvSpPr>
          <p:nvPr>
            <p:ph type="sldNum" sz="quarter" idx="10"/>
          </p:nvPr>
        </p:nvSpPr>
        <p:spPr>
          <a:xfrm>
            <a:off x="4142963" y="9119175"/>
            <a:ext cx="3170583" cy="480388"/>
          </a:xfrm>
          <a:prstGeom prst="rect">
            <a:avLst/>
          </a:prstGeom>
        </p:spPr>
        <p:txBody>
          <a:bodyPr lIns="94846" tIns="47422" rIns="94846" bIns="47422"/>
          <a:lstStyle/>
          <a:p>
            <a:fld id="{B82DCF3E-B345-4BBB-A9FD-3405EF5B901A}" type="slidenum">
              <a:rPr lang="en-US" smtClean="0">
                <a:solidFill>
                  <a:prstClr val="black"/>
                </a:solidFill>
              </a:rPr>
              <a:pPr/>
              <a:t>9</a:t>
            </a:fld>
            <a:endParaRPr lang="en-US" dirty="0">
              <a:solidFill>
                <a:prstClr val="black"/>
              </a:solidFill>
            </a:endParaRPr>
          </a:p>
        </p:txBody>
      </p:sp>
    </p:spTree>
    <p:extLst>
      <p:ext uri="{BB962C8B-B14F-4D97-AF65-F5344CB8AC3E}">
        <p14:creationId xmlns:p14="http://schemas.microsoft.com/office/powerpoint/2010/main" val="791832947"/>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2.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6.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5.xml"/></Relationships>
</file>

<file path=ppt/slideLayouts/_rels/slideLayout15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1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70.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6.xml"/></Relationships>
</file>

<file path=ppt/slideLayouts/_rels/slideLayout17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1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7.xml"/></Relationships>
</file>

<file path=ppt/slideLayouts/_rels/slideLayout1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1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8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9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0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0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0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0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0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0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0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0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8.xml"/></Relationships>
</file>

<file path=ppt/slideLayouts/_rels/slideLayout23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3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4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4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5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5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6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7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8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2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8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29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29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0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0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30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30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30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30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30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30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1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31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31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31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31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3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31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31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31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31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2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32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32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32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32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32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32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327.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3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329.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3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33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33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333.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334.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3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9.xml"/></Relationships>
</file>

<file path=ppt/slideLayouts/_rels/slideLayout33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3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4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4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5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5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6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6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7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38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89.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90.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1.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2.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3.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4.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5.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6.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7.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8.xml.rels><?xml version="1.0" encoding="UTF-8" standalone="yes"?>
<Relationships xmlns="http://schemas.openxmlformats.org/package/2006/relationships"><Relationship Id="rId1" Type="http://schemas.openxmlformats.org/officeDocument/2006/relationships/slideMaster" Target="../slideMasters/slideMaster10.xml"/></Relationships>
</file>

<file path=ppt/slideLayouts/_rels/slideLayout39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0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5.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6.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7.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09.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10.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1.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2.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3.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4.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1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4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4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4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4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4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4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4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42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42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42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42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42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4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4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4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4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4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4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4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4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43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43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4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4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4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4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4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4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4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44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1.xml"/></Relationships>
</file>

<file path=ppt/slideLayouts/_rels/slideLayout448.xml.rels><?xml version="1.0" encoding="UTF-8" standalone="yes"?>
<Relationships xmlns="http://schemas.openxmlformats.org/package/2006/relationships"><Relationship Id="rId1" Type="http://schemas.openxmlformats.org/officeDocument/2006/relationships/slideMaster" Target="../slideMasters/slideMaster11.xml"/></Relationships>
</file>

<file path=ppt/slideLayouts/_rels/slideLayout44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5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51.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5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53.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54.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55.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56.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57.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58.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59.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60.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6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2.xml"/></Relationships>
</file>

<file path=ppt/slideLayouts/_rels/slideLayout462.xml.rels><?xml version="1.0" encoding="UTF-8" standalone="yes"?>
<Relationships xmlns="http://schemas.openxmlformats.org/package/2006/relationships"><Relationship Id="rId1" Type="http://schemas.openxmlformats.org/officeDocument/2006/relationships/slideMaster" Target="../slideMasters/slideMaster12.xml"/></Relationships>
</file>

<file path=ppt/slideLayouts/_rels/slideLayout46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6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6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6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6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6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69.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70.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71.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7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73.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74.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75.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76.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77.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78.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47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48.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8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48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48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48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48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48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48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48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48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48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49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49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49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49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49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49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49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49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49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49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50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50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50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50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50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50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50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50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50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5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3.xml"/></Relationships>
</file>

<file path=ppt/slideLayouts/_rels/slideLayout512.xml.rels><?xml version="1.0" encoding="UTF-8" standalone="yes"?>
<Relationships xmlns="http://schemas.openxmlformats.org/package/2006/relationships"><Relationship Id="rId1" Type="http://schemas.openxmlformats.org/officeDocument/2006/relationships/slideMaster" Target="../slideMasters/slideMaster1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1597825"/>
            <a:ext cx="7772400" cy="1102520"/>
          </a:xfrm>
          <a:prstGeom prst="rect">
            <a:avLst/>
          </a:prstGeom>
        </p:spPr>
        <p:txBody>
          <a:bodyPr/>
          <a:lstStyle/>
          <a:p>
            <a:r>
              <a:t>Title Text</a:t>
            </a:r>
          </a:p>
        </p:txBody>
      </p:sp>
      <p:sp>
        <p:nvSpPr>
          <p:cNvPr id="12" name="Shape 12"/>
          <p:cNvSpPr>
            <a:spLocks noGrp="1"/>
          </p:cNvSpPr>
          <p:nvPr>
            <p:ph type="body" sz="quarter" idx="1"/>
          </p:nvPr>
        </p:nvSpPr>
        <p:spPr>
          <a:xfrm>
            <a:off x="1371600" y="2914650"/>
            <a:ext cx="6400800" cy="1314450"/>
          </a:xfrm>
          <a:prstGeom prst="rect">
            <a:avLst/>
          </a:prstGeom>
        </p:spPr>
        <p:txBody>
          <a:bodyPr/>
          <a:lstStyle>
            <a:lvl1pPr marL="0" indent="0" algn="ctr">
              <a:buSzTx/>
              <a:buFontTx/>
              <a:buNone/>
              <a:defRPr>
                <a:solidFill>
                  <a:srgbClr val="888888"/>
                </a:solidFill>
              </a:defRPr>
            </a:lvl1pPr>
            <a:lvl2pPr marL="0" indent="457034" algn="ctr">
              <a:buSzTx/>
              <a:buFontTx/>
              <a:buNone/>
              <a:defRPr>
                <a:solidFill>
                  <a:srgbClr val="888888"/>
                </a:solidFill>
              </a:defRPr>
            </a:lvl2pPr>
            <a:lvl3pPr marL="0" indent="914085" algn="ctr">
              <a:buSzTx/>
              <a:buFontTx/>
              <a:buNone/>
              <a:defRPr>
                <a:solidFill>
                  <a:srgbClr val="888888"/>
                </a:solidFill>
              </a:defRPr>
            </a:lvl3pPr>
            <a:lvl4pPr marL="0" indent="1371124" algn="ctr">
              <a:buSzTx/>
              <a:buFontTx/>
              <a:buNone/>
              <a:defRPr>
                <a:solidFill>
                  <a:srgbClr val="888888"/>
                </a:solidFill>
              </a:defRPr>
            </a:lvl4pPr>
            <a:lvl5pPr marL="0" indent="1828169"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0" name="Shape 90"/>
          <p:cNvSpPr>
            <a:spLocks noGrp="1"/>
          </p:cNvSpPr>
          <p:nvPr>
            <p:ph type="title"/>
          </p:nvPr>
        </p:nvSpPr>
        <p:spPr>
          <a:prstGeom prst="rect">
            <a:avLst/>
          </a:prstGeom>
        </p:spPr>
        <p:txBody>
          <a:bodyPr/>
          <a:lstStyle/>
          <a:p>
            <a:r>
              <a:t>Title Text</a:t>
            </a:r>
          </a:p>
        </p:txBody>
      </p:sp>
      <p:sp>
        <p:nvSpPr>
          <p:cNvPr id="91" name="Shape 9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2" name="Shape 9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0.xml><?xml version="1.0" encoding="utf-8"?>
<p:sldLayout xmlns:a="http://schemas.openxmlformats.org/drawingml/2006/main" xmlns:r="http://schemas.openxmlformats.org/officeDocument/2006/relationships" xmlns:p="http://schemas.openxmlformats.org/presentationml/2006/main" type="tx">
  <p:cSld name="40_Section Header">
    <p:spTree>
      <p:nvGrpSpPr>
        <p:cNvPr id="1" name=""/>
        <p:cNvGrpSpPr/>
        <p:nvPr/>
      </p:nvGrpSpPr>
      <p:grpSpPr>
        <a:xfrm>
          <a:off x="0" y="0"/>
          <a:ext cx="0" cy="0"/>
          <a:chOff x="0" y="0"/>
          <a:chExt cx="0" cy="0"/>
        </a:xfrm>
      </p:grpSpPr>
      <p:sp>
        <p:nvSpPr>
          <p:cNvPr id="1092" name="Shape 1092"/>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093" name="Shape 1093"/>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094" name="Shape 1094"/>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095" name="Shape 109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96" name="Shape 1096"/>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1.xml><?xml version="1.0" encoding="utf-8"?>
<p:sldLayout xmlns:a="http://schemas.openxmlformats.org/drawingml/2006/main" xmlns:r="http://schemas.openxmlformats.org/officeDocument/2006/relationships" xmlns:p="http://schemas.openxmlformats.org/presentationml/2006/main" type="tx">
  <p:cSld name="41_Section Header">
    <p:spTree>
      <p:nvGrpSpPr>
        <p:cNvPr id="1" name=""/>
        <p:cNvGrpSpPr/>
        <p:nvPr/>
      </p:nvGrpSpPr>
      <p:grpSpPr>
        <a:xfrm>
          <a:off x="0" y="0"/>
          <a:ext cx="0" cy="0"/>
          <a:chOff x="0" y="0"/>
          <a:chExt cx="0" cy="0"/>
        </a:xfrm>
      </p:grpSpPr>
      <p:sp>
        <p:nvSpPr>
          <p:cNvPr id="1103" name="Shape 110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104" name="Shape 110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105" name="Shape 110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106" name="Shape 1106"/>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07" name="Shape 1107"/>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0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39"/>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034" indent="0" algn="ctr">
              <a:buNone/>
              <a:defRPr>
                <a:solidFill>
                  <a:schemeClr val="tx1">
                    <a:tint val="75000"/>
                  </a:schemeClr>
                </a:solidFill>
              </a:defRPr>
            </a:lvl2pPr>
            <a:lvl3pPr marL="914085" indent="0" algn="ctr">
              <a:buNone/>
              <a:defRPr>
                <a:solidFill>
                  <a:schemeClr val="tx1">
                    <a:tint val="75000"/>
                  </a:schemeClr>
                </a:solidFill>
              </a:defRPr>
            </a:lvl3pPr>
            <a:lvl4pPr marL="1371124" indent="0" algn="ctr">
              <a:buNone/>
              <a:defRPr>
                <a:solidFill>
                  <a:schemeClr val="tx1">
                    <a:tint val="75000"/>
                  </a:schemeClr>
                </a:solidFill>
              </a:defRPr>
            </a:lvl4pPr>
            <a:lvl5pPr marL="1828169" indent="0" algn="ctr">
              <a:buNone/>
              <a:defRPr>
                <a:solidFill>
                  <a:schemeClr val="tx1">
                    <a:tint val="75000"/>
                  </a:schemeClr>
                </a:solidFill>
              </a:defRPr>
            </a:lvl5pPr>
            <a:lvl6pPr marL="2285202" indent="0" algn="ctr">
              <a:buNone/>
              <a:defRPr>
                <a:solidFill>
                  <a:schemeClr val="tx1">
                    <a:tint val="75000"/>
                  </a:schemeClr>
                </a:solidFill>
              </a:defRPr>
            </a:lvl6pPr>
            <a:lvl7pPr marL="2742236" indent="0" algn="ctr">
              <a:buNone/>
              <a:defRPr>
                <a:solidFill>
                  <a:schemeClr val="tx1">
                    <a:tint val="75000"/>
                  </a:schemeClr>
                </a:solidFill>
              </a:defRPr>
            </a:lvl7pPr>
            <a:lvl8pPr marL="3199280" indent="0" algn="ctr">
              <a:buNone/>
              <a:defRPr>
                <a:solidFill>
                  <a:schemeClr val="tx1">
                    <a:tint val="75000"/>
                  </a:schemeClr>
                </a:solidFill>
              </a:defRPr>
            </a:lvl8pPr>
            <a:lvl9pPr marL="365632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72504125"/>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8581697"/>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616051818"/>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28298755"/>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034" indent="0">
              <a:buNone/>
              <a:defRPr sz="2000" b="1"/>
            </a:lvl2pPr>
            <a:lvl3pPr marL="914085" indent="0">
              <a:buNone/>
              <a:defRPr sz="1800" b="1"/>
            </a:lvl3pPr>
            <a:lvl4pPr marL="1371124" indent="0">
              <a:buNone/>
              <a:defRPr sz="1600" b="1"/>
            </a:lvl4pPr>
            <a:lvl5pPr marL="1828169" indent="0">
              <a:buNone/>
              <a:defRPr sz="1600" b="1"/>
            </a:lvl5pPr>
            <a:lvl6pPr marL="2285202" indent="0">
              <a:buNone/>
              <a:defRPr sz="1600" b="1"/>
            </a:lvl6pPr>
            <a:lvl7pPr marL="2742236" indent="0">
              <a:buNone/>
              <a:defRPr sz="1600" b="1"/>
            </a:lvl7pPr>
            <a:lvl8pPr marL="3199280" indent="0">
              <a:buNone/>
              <a:defRPr sz="1600" b="1"/>
            </a:lvl8pPr>
            <a:lvl9pPr marL="365632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47" y="1151335"/>
            <a:ext cx="4041775" cy="479822"/>
          </a:xfrm>
        </p:spPr>
        <p:txBody>
          <a:bodyPr anchor="b"/>
          <a:lstStyle>
            <a:lvl1pPr marL="0" indent="0">
              <a:buNone/>
              <a:defRPr sz="2400" b="1"/>
            </a:lvl1pPr>
            <a:lvl2pPr marL="457034" indent="0">
              <a:buNone/>
              <a:defRPr sz="2000" b="1"/>
            </a:lvl2pPr>
            <a:lvl3pPr marL="914085" indent="0">
              <a:buNone/>
              <a:defRPr sz="1800" b="1"/>
            </a:lvl3pPr>
            <a:lvl4pPr marL="1371124" indent="0">
              <a:buNone/>
              <a:defRPr sz="1600" b="1"/>
            </a:lvl4pPr>
            <a:lvl5pPr marL="1828169" indent="0">
              <a:buNone/>
              <a:defRPr sz="1600" b="1"/>
            </a:lvl5pPr>
            <a:lvl6pPr marL="2285202" indent="0">
              <a:buNone/>
              <a:defRPr sz="1600" b="1"/>
            </a:lvl6pPr>
            <a:lvl7pPr marL="2742236" indent="0">
              <a:buNone/>
              <a:defRPr sz="1600" b="1"/>
            </a:lvl7pPr>
            <a:lvl8pPr marL="3199280" indent="0">
              <a:buNone/>
              <a:defRPr sz="1600" b="1"/>
            </a:lvl8pPr>
            <a:lvl9pPr marL="365632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47"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1729481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91283274"/>
      </p:ext>
    </p:extLst>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89965761"/>
      </p:ext>
    </p:extLst>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4"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7"/>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4" y="1076328"/>
            <a:ext cx="3008313" cy="3518297"/>
          </a:xfrm>
        </p:spPr>
        <p:txBody>
          <a:bodyPr/>
          <a:lstStyle>
            <a:lvl1pPr marL="0" indent="0">
              <a:buNone/>
              <a:defRPr sz="1400"/>
            </a:lvl1pPr>
            <a:lvl2pPr marL="457034" indent="0">
              <a:buNone/>
              <a:defRPr sz="1200"/>
            </a:lvl2pPr>
            <a:lvl3pPr marL="914085" indent="0">
              <a:buNone/>
              <a:defRPr sz="1000"/>
            </a:lvl3pPr>
            <a:lvl4pPr marL="1371124" indent="0">
              <a:buNone/>
              <a:defRPr sz="900"/>
            </a:lvl4pPr>
            <a:lvl5pPr marL="1828169" indent="0">
              <a:buNone/>
              <a:defRPr sz="900"/>
            </a:lvl5pPr>
            <a:lvl6pPr marL="2285202" indent="0">
              <a:buNone/>
              <a:defRPr sz="900"/>
            </a:lvl6pPr>
            <a:lvl7pPr marL="2742236" indent="0">
              <a:buNone/>
              <a:defRPr sz="900"/>
            </a:lvl7pPr>
            <a:lvl8pPr marL="3199280" indent="0">
              <a:buNone/>
              <a:defRPr sz="900"/>
            </a:lvl8pPr>
            <a:lvl9pPr marL="365632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352590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99" name="Shape 99"/>
          <p:cNvSpPr>
            <a:spLocks noGrp="1"/>
          </p:cNvSpPr>
          <p:nvPr>
            <p:ph type="title"/>
          </p:nvPr>
        </p:nvSpPr>
        <p:spPr>
          <a:xfrm>
            <a:off x="6629400" y="154783"/>
            <a:ext cx="2057400" cy="3290889"/>
          </a:xfrm>
          <a:prstGeom prst="rect">
            <a:avLst/>
          </a:prstGeom>
        </p:spPr>
        <p:txBody>
          <a:bodyPr/>
          <a:lstStyle/>
          <a:p>
            <a:r>
              <a:t>Title Text</a:t>
            </a:r>
          </a:p>
        </p:txBody>
      </p:sp>
      <p:sp>
        <p:nvSpPr>
          <p:cNvPr id="100" name="Shape 100"/>
          <p:cNvSpPr>
            <a:spLocks noGrp="1"/>
          </p:cNvSpPr>
          <p:nvPr>
            <p:ph type="body" idx="1"/>
          </p:nvPr>
        </p:nvSpPr>
        <p:spPr>
          <a:xfrm>
            <a:off x="457200" y="154783"/>
            <a:ext cx="6019800" cy="3290889"/>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1" name="Shape 101"/>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1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034" indent="0">
              <a:buNone/>
              <a:defRPr sz="2800"/>
            </a:lvl2pPr>
            <a:lvl3pPr marL="914085" indent="0">
              <a:buNone/>
              <a:defRPr sz="2400"/>
            </a:lvl3pPr>
            <a:lvl4pPr marL="1371124" indent="0">
              <a:buNone/>
              <a:defRPr sz="2000"/>
            </a:lvl4pPr>
            <a:lvl5pPr marL="1828169" indent="0">
              <a:buNone/>
              <a:defRPr sz="2000"/>
            </a:lvl5pPr>
            <a:lvl6pPr marL="2285202" indent="0">
              <a:buNone/>
              <a:defRPr sz="2000"/>
            </a:lvl6pPr>
            <a:lvl7pPr marL="2742236" indent="0">
              <a:buNone/>
              <a:defRPr sz="2000"/>
            </a:lvl7pPr>
            <a:lvl8pPr marL="3199280" indent="0">
              <a:buNone/>
              <a:defRPr sz="2000"/>
            </a:lvl8pPr>
            <a:lvl9pPr marL="3656320" indent="0">
              <a:buNone/>
              <a:defRPr sz="2000"/>
            </a:lvl9pPr>
          </a:lstStyle>
          <a:p>
            <a:endParaRPr lang="en-US" dirty="0"/>
          </a:p>
        </p:txBody>
      </p:sp>
      <p:sp>
        <p:nvSpPr>
          <p:cNvPr id="4" name="Text Placeholder 3"/>
          <p:cNvSpPr>
            <a:spLocks noGrp="1"/>
          </p:cNvSpPr>
          <p:nvPr>
            <p:ph type="body" sz="half" idx="2"/>
          </p:nvPr>
        </p:nvSpPr>
        <p:spPr>
          <a:xfrm>
            <a:off x="1792288" y="4025523"/>
            <a:ext cx="5486400" cy="603647"/>
          </a:xfrm>
        </p:spPr>
        <p:txBody>
          <a:bodyPr/>
          <a:lstStyle>
            <a:lvl1pPr marL="0" indent="0">
              <a:buNone/>
              <a:defRPr sz="1400"/>
            </a:lvl1pPr>
            <a:lvl2pPr marL="457034" indent="0">
              <a:buNone/>
              <a:defRPr sz="1200"/>
            </a:lvl2pPr>
            <a:lvl3pPr marL="914085" indent="0">
              <a:buNone/>
              <a:defRPr sz="1000"/>
            </a:lvl3pPr>
            <a:lvl4pPr marL="1371124" indent="0">
              <a:buNone/>
              <a:defRPr sz="900"/>
            </a:lvl4pPr>
            <a:lvl5pPr marL="1828169" indent="0">
              <a:buNone/>
              <a:defRPr sz="900"/>
            </a:lvl5pPr>
            <a:lvl6pPr marL="2285202" indent="0">
              <a:buNone/>
              <a:defRPr sz="900"/>
            </a:lvl6pPr>
            <a:lvl7pPr marL="2742236" indent="0">
              <a:buNone/>
              <a:defRPr sz="900"/>
            </a:lvl7pPr>
            <a:lvl8pPr marL="3199280" indent="0">
              <a:buNone/>
              <a:defRPr sz="900"/>
            </a:lvl8pPr>
            <a:lvl9pPr marL="365632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85520773"/>
      </p:ext>
    </p:extLst>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76739661"/>
      </p:ext>
    </p:extLst>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50087593"/>
      </p:ext>
    </p:extLst>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showMasterSp="0" userDrawn="1">
  <p:cSld name="2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lIns="91412" tIns="45706" rIns="91412" bIns="45706" anchor="ctr"/>
          <a:lstStyle/>
          <a:p>
            <a:pPr algn="ctr"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18" algn="r">
              <a:defRPr sz="2000" b="0" u="none" cap="none" spc="15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a:solidFill>
                  <a:prstClr val="black">
                    <a:lumMod val="50000"/>
                    <a:lumOff val="50000"/>
                  </a:prstClr>
                </a:solidFill>
              </a:rPr>
              <a:t>www.mawc411www.mawc411.com.com</a:t>
            </a: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lIns="91412" tIns="45706" rIns="91412" bIns="45706" anchor="ctr"/>
          <a:lstStyle/>
          <a:p>
            <a:pPr algn="ctr" hangingPunct="1"/>
            <a:endParaRPr lang="en-US" kern="1200" dirty="0">
              <a:solidFill>
                <a:prstClr val="black"/>
              </a:solidFill>
            </a:endParaRPr>
          </a:p>
        </p:txBody>
      </p:sp>
      <p:sp>
        <p:nvSpPr>
          <p:cNvPr id="16" name="Rectangle 11"/>
          <p:cNvSpPr>
            <a:spLocks noGrp="1"/>
          </p:cNvSpPr>
          <p:nvPr>
            <p:ph sz="quarter" idx="15"/>
          </p:nvPr>
        </p:nvSpPr>
        <p:spPr>
          <a:xfrm>
            <a:off x="304800" y="685800"/>
            <a:ext cx="8458200" cy="4000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17385723"/>
      </p:ext>
    </p:extLst>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showMasterSp="0" userDrawn="1">
  <p:cSld name="7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lIns="91412" tIns="45706" rIns="91412" bIns="45706" anchor="ctr"/>
          <a:lstStyle/>
          <a:p>
            <a:pPr algn="ctr"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18" algn="r">
              <a:defRPr sz="2000" b="0" u="none" cap="none" spc="15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a:solidFill>
                  <a:prstClr val="black">
                    <a:lumMod val="50000"/>
                    <a:lumOff val="50000"/>
                  </a:prstClr>
                </a:solidFill>
              </a:rPr>
              <a:t>www.mawc411www.mawc411.com.com</a:t>
            </a: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lIns="91412" tIns="45706" rIns="91412" bIns="45706" anchor="ctr"/>
          <a:lstStyle/>
          <a:p>
            <a:pPr algn="ctr"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42"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412106723"/>
      </p:ext>
    </p:extLst>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userDrawn="1">
  <p:cSld name="5_Title and Content">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B82CCC60-E8CD-4174-8B1A-7DF615B22EEF}"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146961479"/>
      </p:ext>
    </p:extLst>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71"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71" y="2701602"/>
            <a:ext cx="6858000" cy="1241822"/>
          </a:xfrm>
        </p:spPr>
        <p:txBody>
          <a:bodyPr/>
          <a:lstStyle>
            <a:lvl1pPr marL="0" indent="0" algn="ctr">
              <a:buNone/>
              <a:defRPr sz="1800"/>
            </a:lvl1pPr>
            <a:lvl2pPr marL="342695" indent="0" algn="ctr">
              <a:buNone/>
              <a:defRPr sz="1500"/>
            </a:lvl2pPr>
            <a:lvl3pPr marL="685409" indent="0" algn="ctr">
              <a:buNone/>
              <a:defRPr sz="1400"/>
            </a:lvl3pPr>
            <a:lvl4pPr marL="1028114" indent="0" algn="ctr">
              <a:buNone/>
              <a:defRPr sz="1200"/>
            </a:lvl4pPr>
            <a:lvl5pPr marL="1370818" indent="0" algn="ctr">
              <a:buNone/>
              <a:defRPr sz="1200"/>
            </a:lvl5pPr>
            <a:lvl6pPr marL="1713533" indent="0" algn="ctr">
              <a:buNone/>
              <a:defRPr sz="1200"/>
            </a:lvl6pPr>
            <a:lvl7pPr marL="2056226" indent="0" algn="ctr">
              <a:buNone/>
              <a:defRPr sz="1200"/>
            </a:lvl7pPr>
            <a:lvl8pPr marL="2398920" indent="0" algn="ctr">
              <a:buNone/>
              <a:defRPr sz="1200"/>
            </a:lvl8pPr>
            <a:lvl9pPr marL="2741615"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10/5/2018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22594173"/>
      </p:ext>
    </p:extLst>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sp>
        <p:nvSpPr>
          <p:cNvPr id="6" name="Rectangle 5"/>
          <p:cNvSpPr/>
          <p:nvPr userDrawn="1"/>
        </p:nvSpPr>
        <p:spPr>
          <a:xfrm>
            <a:off x="71" y="0"/>
            <a:ext cx="9144000" cy="51435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46" tIns="34289" rIns="68546" bIns="34289" rtlCol="0" anchor="ctr"/>
          <a:lstStyle/>
          <a:p>
            <a:pPr algn="ctr" defTabSz="685409" hangingPunct="1"/>
            <a:endParaRPr lang="en-US" sz="1400" kern="1200" dirty="0">
              <a:solidFill>
                <a:prstClr val="white"/>
              </a:solidFill>
              <a:latin typeface="Helvetica Regular" charset="0"/>
            </a:endParaRPr>
          </a:p>
        </p:txBody>
      </p:sp>
    </p:spTree>
    <p:extLst>
      <p:ext uri="{BB962C8B-B14F-4D97-AF65-F5344CB8AC3E}">
        <p14:creationId xmlns:p14="http://schemas.microsoft.com/office/powerpoint/2010/main" val="2781534251"/>
      </p:ext>
    </p:extLst>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sp>
        <p:nvSpPr>
          <p:cNvPr id="6" name="Rectangle 5"/>
          <p:cNvSpPr/>
          <p:nvPr userDrawn="1"/>
        </p:nvSpPr>
        <p:spPr>
          <a:xfrm flipH="1">
            <a:off x="71" y="0"/>
            <a:ext cx="9144000" cy="5143500"/>
          </a:xfrm>
          <a:prstGeom prst="rect">
            <a:avLst/>
          </a:prstGeom>
          <a:gradFill flip="none" rotWithShape="1">
            <a:gsLst>
              <a:gs pos="0">
                <a:schemeClr val="tx1"/>
              </a:gs>
              <a:gs pos="41000">
                <a:schemeClr val="tx1">
                  <a:alpha val="75000"/>
                </a:schemeClr>
              </a:gs>
              <a:gs pos="73000">
                <a:schemeClr val="tx1">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46" tIns="34289" rIns="68546" bIns="34289" rtlCol="0" anchor="ctr"/>
          <a:lstStyle/>
          <a:p>
            <a:pPr algn="ctr" defTabSz="685409" hangingPunct="1"/>
            <a:endParaRPr lang="en-US" sz="1400" kern="1200" dirty="0">
              <a:solidFill>
                <a:prstClr val="white"/>
              </a:solidFill>
              <a:latin typeface="Helvetica Regular" charset="0"/>
            </a:endParaRPr>
          </a:p>
        </p:txBody>
      </p:sp>
    </p:spTree>
    <p:extLst>
      <p:ext uri="{BB962C8B-B14F-4D97-AF65-F5344CB8AC3E}">
        <p14:creationId xmlns:p14="http://schemas.microsoft.com/office/powerpoint/2010/main" val="1725250948"/>
      </p:ext>
    </p:extLst>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sp>
        <p:nvSpPr>
          <p:cNvPr id="6" name="Rectangle 5"/>
          <p:cNvSpPr/>
          <p:nvPr userDrawn="1"/>
        </p:nvSpPr>
        <p:spPr>
          <a:xfrm>
            <a:off x="71" y="0"/>
            <a:ext cx="9144000" cy="5143500"/>
          </a:xfrm>
          <a:prstGeom prst="rect">
            <a:avLst/>
          </a:prstGeom>
          <a:gradFill flip="none" rotWithShape="1">
            <a:gsLst>
              <a:gs pos="0">
                <a:schemeClr val="accent2">
                  <a:lumMod val="50000"/>
                </a:schemeClr>
              </a:gs>
              <a:gs pos="41000">
                <a:schemeClr val="accent2">
                  <a:lumMod val="50000"/>
                  <a:alpha val="75000"/>
                </a:schemeClr>
              </a:gs>
              <a:gs pos="73000">
                <a:schemeClr val="accent2">
                  <a:lumMod val="50000"/>
                  <a:alpha val="0"/>
                </a:schemeClr>
              </a:gs>
            </a:gsLst>
            <a:path path="circle">
              <a:fillToRect t="100000" r="100000"/>
            </a:path>
            <a:tileRect l="-100000" b="-100000"/>
          </a:gradFill>
          <a:ln>
            <a:noFill/>
          </a:ln>
        </p:spPr>
        <p:style>
          <a:lnRef idx="2">
            <a:schemeClr val="accent1">
              <a:shade val="50000"/>
            </a:schemeClr>
          </a:lnRef>
          <a:fillRef idx="1">
            <a:schemeClr val="accent1"/>
          </a:fillRef>
          <a:effectRef idx="0">
            <a:schemeClr val="accent1"/>
          </a:effectRef>
          <a:fontRef idx="minor">
            <a:schemeClr val="lt1"/>
          </a:fontRef>
        </p:style>
        <p:txBody>
          <a:bodyPr lIns="68546" tIns="34289" rIns="68546" bIns="34289" rtlCol="0" anchor="ctr"/>
          <a:lstStyle/>
          <a:p>
            <a:pPr algn="ctr" defTabSz="685409" hangingPunct="1"/>
            <a:endParaRPr lang="en-US" sz="1400" kern="1200" dirty="0">
              <a:solidFill>
                <a:prstClr val="white"/>
              </a:solidFill>
              <a:latin typeface="Helvetica Regular" charset="0"/>
            </a:endParaRPr>
          </a:p>
        </p:txBody>
      </p:sp>
    </p:spTree>
    <p:extLst>
      <p:ext uri="{BB962C8B-B14F-4D97-AF65-F5344CB8AC3E}">
        <p14:creationId xmlns:p14="http://schemas.microsoft.com/office/powerpoint/2010/main" val="77401898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
  <p:cSld name="2_Section Header">
    <p:spTree>
      <p:nvGrpSpPr>
        <p:cNvPr id="1" name=""/>
        <p:cNvGrpSpPr/>
        <p:nvPr/>
      </p:nvGrpSpPr>
      <p:grpSpPr>
        <a:xfrm>
          <a:off x="0" y="0"/>
          <a:ext cx="0" cy="0"/>
          <a:chOff x="0" y="0"/>
          <a:chExt cx="0" cy="0"/>
        </a:xfrm>
      </p:grpSpPr>
      <p:sp>
        <p:nvSpPr>
          <p:cNvPr id="108" name="Shape 108"/>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09" name="Shape 109"/>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10" name="Shape 110"/>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11" name="Shape 11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2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10/5/2018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24427815"/>
      </p:ext>
    </p:extLst>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7" y="1282402"/>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7" y="3442243"/>
            <a:ext cx="7886700" cy="1125140"/>
          </a:xfrm>
        </p:spPr>
        <p:txBody>
          <a:bodyPr/>
          <a:lstStyle>
            <a:lvl1pPr marL="0" indent="0">
              <a:buNone/>
              <a:defRPr sz="1800">
                <a:solidFill>
                  <a:schemeClr val="tx1">
                    <a:tint val="75000"/>
                  </a:schemeClr>
                </a:solidFill>
              </a:defRPr>
            </a:lvl1pPr>
            <a:lvl2pPr marL="342695" indent="0">
              <a:buNone/>
              <a:defRPr sz="1500">
                <a:solidFill>
                  <a:schemeClr val="tx1">
                    <a:tint val="75000"/>
                  </a:schemeClr>
                </a:solidFill>
              </a:defRPr>
            </a:lvl2pPr>
            <a:lvl3pPr marL="685409" indent="0">
              <a:buNone/>
              <a:defRPr sz="1400">
                <a:solidFill>
                  <a:schemeClr val="tx1">
                    <a:tint val="75000"/>
                  </a:schemeClr>
                </a:solidFill>
              </a:defRPr>
            </a:lvl3pPr>
            <a:lvl4pPr marL="1028114" indent="0">
              <a:buNone/>
              <a:defRPr sz="1200">
                <a:solidFill>
                  <a:schemeClr val="tx1">
                    <a:tint val="75000"/>
                  </a:schemeClr>
                </a:solidFill>
              </a:defRPr>
            </a:lvl4pPr>
            <a:lvl5pPr marL="1370818" indent="0">
              <a:buNone/>
              <a:defRPr sz="1200">
                <a:solidFill>
                  <a:schemeClr val="tx1">
                    <a:tint val="75000"/>
                  </a:schemeClr>
                </a:solidFill>
              </a:defRPr>
            </a:lvl5pPr>
            <a:lvl6pPr marL="1713533" indent="0">
              <a:buNone/>
              <a:defRPr sz="1200">
                <a:solidFill>
                  <a:schemeClr val="tx1">
                    <a:tint val="75000"/>
                  </a:schemeClr>
                </a:solidFill>
              </a:defRPr>
            </a:lvl6pPr>
            <a:lvl7pPr marL="2056226" indent="0">
              <a:buNone/>
              <a:defRPr sz="1200">
                <a:solidFill>
                  <a:schemeClr val="tx1">
                    <a:tint val="75000"/>
                  </a:schemeClr>
                </a:solidFill>
              </a:defRPr>
            </a:lvl7pPr>
            <a:lvl8pPr marL="2398920" indent="0">
              <a:buNone/>
              <a:defRPr sz="1200">
                <a:solidFill>
                  <a:schemeClr val="tx1">
                    <a:tint val="75000"/>
                  </a:schemeClr>
                </a:solidFill>
              </a:defRPr>
            </a:lvl8pPr>
            <a:lvl9pPr marL="2741615" indent="0">
              <a:buNone/>
              <a:defRPr sz="12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10/5/2018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75201831"/>
      </p:ext>
    </p:extLst>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721"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10/5/2018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52475009"/>
      </p:ext>
    </p:extLst>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7"/>
            <a:ext cx="7886700" cy="994172"/>
          </a:xfrm>
        </p:spPr>
        <p:txBody>
          <a:bodyPr/>
          <a:lstStyle/>
          <a:p>
            <a:r>
              <a:rPr lang="en-US"/>
              <a:t>Click to edit Master title style</a:t>
            </a:r>
          </a:p>
        </p:txBody>
      </p:sp>
      <p:sp>
        <p:nvSpPr>
          <p:cNvPr id="3" name="Text Placeholder 2"/>
          <p:cNvSpPr>
            <a:spLocks noGrp="1"/>
          </p:cNvSpPr>
          <p:nvPr>
            <p:ph type="body" idx="1"/>
          </p:nvPr>
        </p:nvSpPr>
        <p:spPr>
          <a:xfrm>
            <a:off x="629914" y="1260872"/>
            <a:ext cx="3868340" cy="617934"/>
          </a:xfrm>
        </p:spPr>
        <p:txBody>
          <a:bodyPr anchor="b"/>
          <a:lstStyle>
            <a:lvl1pPr marL="0" indent="0">
              <a:buNone/>
              <a:defRPr sz="1800" b="1"/>
            </a:lvl1pPr>
            <a:lvl2pPr marL="342695" indent="0">
              <a:buNone/>
              <a:defRPr sz="1500" b="1"/>
            </a:lvl2pPr>
            <a:lvl3pPr marL="685409" indent="0">
              <a:buNone/>
              <a:defRPr sz="1400" b="1"/>
            </a:lvl3pPr>
            <a:lvl4pPr marL="1028114" indent="0">
              <a:buNone/>
              <a:defRPr sz="1200" b="1"/>
            </a:lvl4pPr>
            <a:lvl5pPr marL="1370818" indent="0">
              <a:buNone/>
              <a:defRPr sz="1200" b="1"/>
            </a:lvl5pPr>
            <a:lvl6pPr marL="1713533" indent="0">
              <a:buNone/>
              <a:defRPr sz="1200" b="1"/>
            </a:lvl6pPr>
            <a:lvl7pPr marL="2056226" indent="0">
              <a:buNone/>
              <a:defRPr sz="1200" b="1"/>
            </a:lvl7pPr>
            <a:lvl8pPr marL="2398920" indent="0">
              <a:buNone/>
              <a:defRPr sz="1200" b="1"/>
            </a:lvl8pPr>
            <a:lvl9pPr marL="2741615" indent="0">
              <a:buNone/>
              <a:defRPr sz="1200" b="1"/>
            </a:lvl9pPr>
          </a:lstStyle>
          <a:p>
            <a:pPr lvl="0"/>
            <a:r>
              <a:rPr lang="en-US"/>
              <a:t>Click to edit Master text styles</a:t>
            </a:r>
          </a:p>
        </p:txBody>
      </p:sp>
      <p:sp>
        <p:nvSpPr>
          <p:cNvPr id="4" name="Content Placeholder 3"/>
          <p:cNvSpPr>
            <a:spLocks noGrp="1"/>
          </p:cNvSpPr>
          <p:nvPr>
            <p:ph sz="half" idx="2"/>
          </p:nvPr>
        </p:nvSpPr>
        <p:spPr>
          <a:xfrm>
            <a:off x="629914" y="1878806"/>
            <a:ext cx="3868340"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2" y="1260872"/>
            <a:ext cx="3887391" cy="617934"/>
          </a:xfrm>
        </p:spPr>
        <p:txBody>
          <a:bodyPr anchor="b"/>
          <a:lstStyle>
            <a:lvl1pPr marL="0" indent="0">
              <a:buNone/>
              <a:defRPr sz="1800" b="1"/>
            </a:lvl1pPr>
            <a:lvl2pPr marL="342695" indent="0">
              <a:buNone/>
              <a:defRPr sz="1500" b="1"/>
            </a:lvl2pPr>
            <a:lvl3pPr marL="685409" indent="0">
              <a:buNone/>
              <a:defRPr sz="1400" b="1"/>
            </a:lvl3pPr>
            <a:lvl4pPr marL="1028114" indent="0">
              <a:buNone/>
              <a:defRPr sz="1200" b="1"/>
            </a:lvl4pPr>
            <a:lvl5pPr marL="1370818" indent="0">
              <a:buNone/>
              <a:defRPr sz="1200" b="1"/>
            </a:lvl5pPr>
            <a:lvl6pPr marL="1713533" indent="0">
              <a:buNone/>
              <a:defRPr sz="1200" b="1"/>
            </a:lvl6pPr>
            <a:lvl7pPr marL="2056226" indent="0">
              <a:buNone/>
              <a:defRPr sz="1200" b="1"/>
            </a:lvl7pPr>
            <a:lvl8pPr marL="2398920" indent="0">
              <a:buNone/>
              <a:defRPr sz="1200" b="1"/>
            </a:lvl8pPr>
            <a:lvl9pPr marL="2741615" indent="0">
              <a:buNone/>
              <a:defRPr sz="1200" b="1"/>
            </a:lvl9pPr>
          </a:lstStyle>
          <a:p>
            <a:pPr lvl="0"/>
            <a:r>
              <a:rPr lang="en-US"/>
              <a:t>Click to edit Master text styles</a:t>
            </a:r>
          </a:p>
        </p:txBody>
      </p:sp>
      <p:sp>
        <p:nvSpPr>
          <p:cNvPr id="6" name="Content Placeholder 5"/>
          <p:cNvSpPr>
            <a:spLocks noGrp="1"/>
          </p:cNvSpPr>
          <p:nvPr>
            <p:ph sz="quarter" idx="4"/>
          </p:nvPr>
        </p:nvSpPr>
        <p:spPr>
          <a:xfrm>
            <a:off x="4629152" y="1878806"/>
            <a:ext cx="3887391" cy="2763441"/>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56BD8FD8-A34D-43B1-A759-8AA482760513}" type="datetimeFigureOut">
              <a:rPr lang="en-US" smtClean="0">
                <a:solidFill>
                  <a:prstClr val="black">
                    <a:tint val="75000"/>
                  </a:prstClr>
                </a:solidFill>
              </a:rPr>
              <a:pPr/>
              <a:t>10/5/2018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21462668"/>
      </p:ext>
    </p:extLst>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56BD8FD8-A34D-43B1-A759-8AA482760513}" type="datetimeFigureOut">
              <a:rPr lang="en-US" smtClean="0">
                <a:solidFill>
                  <a:prstClr val="black">
                    <a:tint val="75000"/>
                  </a:prstClr>
                </a:solidFill>
              </a:rPr>
              <a:pPr/>
              <a:t>10/5/2018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21776393"/>
      </p:ext>
    </p:extLst>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56BD8FD8-A34D-43B1-A759-8AA482760513}" type="datetimeFigureOut">
              <a:rPr lang="en-US" smtClean="0">
                <a:solidFill>
                  <a:prstClr val="black">
                    <a:tint val="75000"/>
                  </a:prstClr>
                </a:solidFill>
              </a:rPr>
              <a:pPr/>
              <a:t>10/5/2018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02528644"/>
      </p:ext>
    </p:extLst>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916"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666"/>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916" y="1543052"/>
            <a:ext cx="2949178" cy="2858691"/>
          </a:xfrm>
        </p:spPr>
        <p:txBody>
          <a:bodyPr/>
          <a:lstStyle>
            <a:lvl1pPr marL="0" indent="0">
              <a:buNone/>
              <a:defRPr sz="1200"/>
            </a:lvl1pPr>
            <a:lvl2pPr marL="342695" indent="0">
              <a:buNone/>
              <a:defRPr sz="1100"/>
            </a:lvl2pPr>
            <a:lvl3pPr marL="685409" indent="0">
              <a:buNone/>
              <a:defRPr sz="900"/>
            </a:lvl3pPr>
            <a:lvl4pPr marL="1028114" indent="0">
              <a:buNone/>
              <a:defRPr sz="800"/>
            </a:lvl4pPr>
            <a:lvl5pPr marL="1370818" indent="0">
              <a:buNone/>
              <a:defRPr sz="800"/>
            </a:lvl5pPr>
            <a:lvl6pPr marL="1713533" indent="0">
              <a:buNone/>
              <a:defRPr sz="800"/>
            </a:lvl6pPr>
            <a:lvl7pPr marL="2056226" indent="0">
              <a:buNone/>
              <a:defRPr sz="800"/>
            </a:lvl7pPr>
            <a:lvl8pPr marL="2398920" indent="0">
              <a:buNone/>
              <a:defRPr sz="800"/>
            </a:lvl8pPr>
            <a:lvl9pPr marL="2741615"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10/5/2018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96599834"/>
      </p:ext>
    </p:extLst>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916"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666"/>
            <a:ext cx="4629150" cy="3655219"/>
          </a:xfrm>
        </p:spPr>
        <p:txBody>
          <a:bodyPr/>
          <a:lstStyle>
            <a:lvl1pPr marL="0" indent="0">
              <a:buNone/>
              <a:defRPr sz="2400"/>
            </a:lvl1pPr>
            <a:lvl2pPr marL="342695" indent="0">
              <a:buNone/>
              <a:defRPr sz="2100"/>
            </a:lvl2pPr>
            <a:lvl3pPr marL="685409" indent="0">
              <a:buNone/>
              <a:defRPr sz="1800"/>
            </a:lvl3pPr>
            <a:lvl4pPr marL="1028114" indent="0">
              <a:buNone/>
              <a:defRPr sz="1500"/>
            </a:lvl4pPr>
            <a:lvl5pPr marL="1370818" indent="0">
              <a:buNone/>
              <a:defRPr sz="1500"/>
            </a:lvl5pPr>
            <a:lvl6pPr marL="1713533" indent="0">
              <a:buNone/>
              <a:defRPr sz="1500"/>
            </a:lvl6pPr>
            <a:lvl7pPr marL="2056226" indent="0">
              <a:buNone/>
              <a:defRPr sz="1500"/>
            </a:lvl7pPr>
            <a:lvl8pPr marL="2398920" indent="0">
              <a:buNone/>
              <a:defRPr sz="1500"/>
            </a:lvl8pPr>
            <a:lvl9pPr marL="2741615" indent="0">
              <a:buNone/>
              <a:defRPr sz="1500"/>
            </a:lvl9pPr>
          </a:lstStyle>
          <a:p>
            <a:endParaRPr lang="en-US" dirty="0"/>
          </a:p>
        </p:txBody>
      </p:sp>
      <p:sp>
        <p:nvSpPr>
          <p:cNvPr id="4" name="Text Placeholder 3"/>
          <p:cNvSpPr>
            <a:spLocks noGrp="1"/>
          </p:cNvSpPr>
          <p:nvPr>
            <p:ph type="body" sz="half" idx="2"/>
          </p:nvPr>
        </p:nvSpPr>
        <p:spPr>
          <a:xfrm>
            <a:off x="629916" y="1543052"/>
            <a:ext cx="2949178" cy="2858691"/>
          </a:xfrm>
        </p:spPr>
        <p:txBody>
          <a:bodyPr/>
          <a:lstStyle>
            <a:lvl1pPr marL="0" indent="0">
              <a:buNone/>
              <a:defRPr sz="1200"/>
            </a:lvl1pPr>
            <a:lvl2pPr marL="342695" indent="0">
              <a:buNone/>
              <a:defRPr sz="1100"/>
            </a:lvl2pPr>
            <a:lvl3pPr marL="685409" indent="0">
              <a:buNone/>
              <a:defRPr sz="900"/>
            </a:lvl3pPr>
            <a:lvl4pPr marL="1028114" indent="0">
              <a:buNone/>
              <a:defRPr sz="800"/>
            </a:lvl4pPr>
            <a:lvl5pPr marL="1370818" indent="0">
              <a:buNone/>
              <a:defRPr sz="800"/>
            </a:lvl5pPr>
            <a:lvl6pPr marL="1713533" indent="0">
              <a:buNone/>
              <a:defRPr sz="800"/>
            </a:lvl6pPr>
            <a:lvl7pPr marL="2056226" indent="0">
              <a:buNone/>
              <a:defRPr sz="800"/>
            </a:lvl7pPr>
            <a:lvl8pPr marL="2398920" indent="0">
              <a:buNone/>
              <a:defRPr sz="800"/>
            </a:lvl8pPr>
            <a:lvl9pPr marL="2741615" indent="0">
              <a:buNone/>
              <a:defRPr sz="800"/>
            </a:lvl9pPr>
          </a:lstStyle>
          <a:p>
            <a:pPr lvl="0"/>
            <a:r>
              <a:rPr lang="en-US"/>
              <a:t>Click to edit Master text styles</a:t>
            </a:r>
          </a:p>
        </p:txBody>
      </p:sp>
      <p:sp>
        <p:nvSpPr>
          <p:cNvPr id="5" name="Date Placeholder 4"/>
          <p:cNvSpPr>
            <a:spLocks noGrp="1"/>
          </p:cNvSpPr>
          <p:nvPr>
            <p:ph type="dt" sz="half" idx="10"/>
          </p:nvPr>
        </p:nvSpPr>
        <p:spPr/>
        <p:txBody>
          <a:bodyPr/>
          <a:lstStyle/>
          <a:p>
            <a:fld id="{56BD8FD8-A34D-43B1-A759-8AA482760513}" type="datetimeFigureOut">
              <a:rPr lang="en-US" smtClean="0">
                <a:solidFill>
                  <a:prstClr val="black">
                    <a:tint val="75000"/>
                  </a:prstClr>
                </a:solidFill>
              </a:rPr>
              <a:pPr/>
              <a:t>10/5/2018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65975734"/>
      </p:ext>
    </p:extLst>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10/5/2018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356257660"/>
      </p:ext>
    </p:extLst>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6" y="273936"/>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2" y="273936"/>
            <a:ext cx="5800725" cy="435887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56BD8FD8-A34D-43B1-A759-8AA482760513}" type="datetimeFigureOut">
              <a:rPr lang="en-US" smtClean="0">
                <a:solidFill>
                  <a:prstClr val="black">
                    <a:tint val="75000"/>
                  </a:prstClr>
                </a:solidFill>
              </a:rPr>
              <a:pPr/>
              <a:t>10/5/2018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580BBA8B-F5A8-4DFD-BF96-4A143B49FF35}"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75470241"/>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tx">
  <p:cSld name="3_Section Header">
    <p:spTree>
      <p:nvGrpSpPr>
        <p:cNvPr id="1" name=""/>
        <p:cNvGrpSpPr/>
        <p:nvPr/>
      </p:nvGrpSpPr>
      <p:grpSpPr>
        <a:xfrm>
          <a:off x="0" y="0"/>
          <a:ext cx="0" cy="0"/>
          <a:chOff x="0" y="0"/>
          <a:chExt cx="0" cy="0"/>
        </a:xfrm>
      </p:grpSpPr>
      <p:sp>
        <p:nvSpPr>
          <p:cNvPr id="119" name="Shape 11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20" name="Shape 12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21" name="Shape 12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22" name="Shape 122"/>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3" name="Shape 123"/>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3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5"/>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14899768"/>
      </p:ext>
    </p:extLst>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70861571"/>
      </p:ext>
    </p:extLst>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855404583"/>
      </p:ext>
    </p:extLst>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421717222"/>
      </p:ext>
    </p:extLst>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274463714"/>
      </p:ext>
    </p:extLst>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06335604"/>
      </p:ext>
    </p:extLst>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4792071"/>
      </p:ext>
    </p:extLst>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4"/>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3"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98860660"/>
      </p:ext>
    </p:extLst>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9"/>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18943786"/>
      </p:ext>
    </p:extLst>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89528381"/>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x">
  <p:cSld name="4_Section Header">
    <p:spTree>
      <p:nvGrpSpPr>
        <p:cNvPr id="1" name=""/>
        <p:cNvGrpSpPr/>
        <p:nvPr/>
      </p:nvGrpSpPr>
      <p:grpSpPr>
        <a:xfrm>
          <a:off x="0" y="0"/>
          <a:ext cx="0" cy="0"/>
          <a:chOff x="0" y="0"/>
          <a:chExt cx="0" cy="0"/>
        </a:xfrm>
      </p:grpSpPr>
      <p:sp>
        <p:nvSpPr>
          <p:cNvPr id="130" name="Shape 130"/>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31" name="Shape 131"/>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32" name="Shape 132"/>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33" name="Shape 13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4" name="Shape 13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4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54523663"/>
      </p:ext>
    </p:extLst>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showMasterSp="0" userDrawn="1">
  <p:cSld name="2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a:solidFill>
                  <a:prstClr val="black">
                    <a:lumMod val="50000"/>
                    <a:lumOff val="50000"/>
                  </a:prstClr>
                </a:solidFill>
              </a:rPr>
              <a:t>www.mawc411www.mawc411.com.com</a:t>
            </a: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6" name="Rectangle 11"/>
          <p:cNvSpPr>
            <a:spLocks noGrp="1"/>
          </p:cNvSpPr>
          <p:nvPr>
            <p:ph sz="quarter" idx="15"/>
          </p:nvPr>
        </p:nvSpPr>
        <p:spPr>
          <a:xfrm>
            <a:off x="304800" y="685800"/>
            <a:ext cx="8458200" cy="4000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230161990"/>
      </p:ext>
    </p:extLst>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showMasterSp="0" userDrawn="1">
  <p:cSld name="7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a:solidFill>
                  <a:prstClr val="black">
                    <a:lumMod val="50000"/>
                    <a:lumOff val="50000"/>
                  </a:prstClr>
                </a:solidFill>
              </a:rPr>
              <a:t>www.mawc411www.mawc411.com.com</a:t>
            </a: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775663489"/>
      </p:ext>
    </p:extLst>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7655825"/>
      </p:ext>
    </p:extLst>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5"/>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600482526"/>
      </p:ext>
    </p:extLst>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4130638"/>
      </p:ext>
    </p:extLst>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050908176"/>
      </p:ext>
    </p:extLst>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885131286"/>
      </p:ext>
    </p:extLst>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11950425"/>
      </p:ext>
    </p:extLst>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0187696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x">
  <p:cSld name="5_Section Header">
    <p:spTree>
      <p:nvGrpSpPr>
        <p:cNvPr id="1" name=""/>
        <p:cNvGrpSpPr/>
        <p:nvPr/>
      </p:nvGrpSpPr>
      <p:grpSpPr>
        <a:xfrm>
          <a:off x="0" y="0"/>
          <a:ext cx="0" cy="0"/>
          <a:chOff x="0" y="0"/>
          <a:chExt cx="0" cy="0"/>
        </a:xfrm>
      </p:grpSpPr>
      <p:sp>
        <p:nvSpPr>
          <p:cNvPr id="141" name="Shape 14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42" name="Shape 14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43" name="Shape 14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44" name="Shape 144"/>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5" name="Shape 145"/>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5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54852561"/>
      </p:ext>
    </p:extLst>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4"/>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3"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23720017"/>
      </p:ext>
    </p:extLst>
  </p:cSld>
  <p:clrMapOvr>
    <a:masterClrMapping/>
  </p:clrMapOvr>
</p:sldLayout>
</file>

<file path=ppt/slideLayouts/slideLayout15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9"/>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67618768"/>
      </p:ext>
    </p:extLst>
  </p:cSld>
  <p:clrMapOvr>
    <a:masterClrMapping/>
  </p:clrMapOvr>
</p:sldLayout>
</file>

<file path=ppt/slideLayouts/slideLayout15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63755459"/>
      </p:ext>
    </p:extLst>
  </p:cSld>
  <p:clrMapOvr>
    <a:masterClrMapping/>
  </p:clrMapOvr>
</p:sldLayout>
</file>

<file path=ppt/slideLayouts/slideLayout15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12692018"/>
      </p:ext>
    </p:extLst>
  </p:cSld>
  <p:clrMapOvr>
    <a:masterClrMapping/>
  </p:clrMapOvr>
</p:sldLayout>
</file>

<file path=ppt/slideLayouts/slideLayout155.xml><?xml version="1.0" encoding="utf-8"?>
<p:sldLayout xmlns:a="http://schemas.openxmlformats.org/drawingml/2006/main" xmlns:r="http://schemas.openxmlformats.org/officeDocument/2006/relationships" xmlns:p="http://schemas.openxmlformats.org/presentationml/2006/main" showMasterSp="0" userDrawn="1">
  <p:cSld name="2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a:solidFill>
                  <a:prstClr val="black">
                    <a:lumMod val="50000"/>
                    <a:lumOff val="50000"/>
                  </a:prstClr>
                </a:solidFill>
              </a:rPr>
              <a:t>www.mawc411www.mawc411.com.com</a:t>
            </a: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6" name="Rectangle 11"/>
          <p:cNvSpPr>
            <a:spLocks noGrp="1"/>
          </p:cNvSpPr>
          <p:nvPr>
            <p:ph sz="quarter" idx="15"/>
          </p:nvPr>
        </p:nvSpPr>
        <p:spPr>
          <a:xfrm>
            <a:off x="304800" y="685800"/>
            <a:ext cx="8458200" cy="4000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991378170"/>
      </p:ext>
    </p:extLst>
  </p:cSld>
  <p:clrMapOvr>
    <a:masterClrMapping/>
  </p:clrMapOvr>
</p:sldLayout>
</file>

<file path=ppt/slideLayouts/slideLayout156.xml><?xml version="1.0" encoding="utf-8"?>
<p:sldLayout xmlns:a="http://schemas.openxmlformats.org/drawingml/2006/main" xmlns:r="http://schemas.openxmlformats.org/officeDocument/2006/relationships" xmlns:p="http://schemas.openxmlformats.org/presentationml/2006/main" showMasterSp="0" userDrawn="1">
  <p:cSld name="7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a:solidFill>
                  <a:prstClr val="black">
                    <a:lumMod val="50000"/>
                    <a:lumOff val="50000"/>
                  </a:prstClr>
                </a:solidFill>
              </a:rPr>
              <a:t>www.mawc411www.mawc411.com.com</a:t>
            </a: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28432628"/>
      </p:ext>
    </p:extLst>
  </p:cSld>
  <p:clrMapOvr>
    <a:masterClrMapping/>
  </p:clrMapOvr>
</p:sldLayout>
</file>

<file path=ppt/slideLayouts/slideLayout157.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92789968"/>
      </p:ext>
    </p:extLst>
  </p:cSld>
  <p:clrMapOvr>
    <a:masterClrMapping/>
  </p:clrMapOvr>
</p:sldLayout>
</file>

<file path=ppt/slideLayouts/slideLayout15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5"/>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164918950"/>
      </p:ext>
    </p:extLst>
  </p:cSld>
  <p:clrMapOvr>
    <a:masterClrMapping/>
  </p:clrMapOvr>
</p:sldLayout>
</file>

<file path=ppt/slideLayouts/slideLayout15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71649609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x">
  <p:cSld name="6_Section Header">
    <p:spTree>
      <p:nvGrpSpPr>
        <p:cNvPr id="1" name=""/>
        <p:cNvGrpSpPr/>
        <p:nvPr/>
      </p:nvGrpSpPr>
      <p:grpSpPr>
        <a:xfrm>
          <a:off x="0" y="0"/>
          <a:ext cx="0" cy="0"/>
          <a:chOff x="0" y="0"/>
          <a:chExt cx="0" cy="0"/>
        </a:xfrm>
      </p:grpSpPr>
      <p:sp>
        <p:nvSpPr>
          <p:cNvPr id="152" name="Shape 152"/>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53" name="Shape 153"/>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54" name="Shape 154"/>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55" name="Shape 15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56" name="Shape 156"/>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60.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2612879793"/>
      </p:ext>
    </p:extLst>
  </p:cSld>
  <p:clrMapOvr>
    <a:masterClrMapping/>
  </p:clrMapOvr>
</p:sldLayout>
</file>

<file path=ppt/slideLayouts/slideLayout16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000744225"/>
      </p:ext>
    </p:extLst>
  </p:cSld>
  <p:clrMapOvr>
    <a:masterClrMapping/>
  </p:clrMapOvr>
</p:sldLayout>
</file>

<file path=ppt/slideLayouts/slideLayout16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47958128"/>
      </p:ext>
    </p:extLst>
  </p:cSld>
  <p:clrMapOvr>
    <a:masterClrMapping/>
  </p:clrMapOvr>
</p:sldLayout>
</file>

<file path=ppt/slideLayouts/slideLayout16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83648576"/>
      </p:ext>
    </p:extLst>
  </p:cSld>
  <p:clrMapOvr>
    <a:masterClrMapping/>
  </p:clrMapOvr>
</p:sldLayout>
</file>

<file path=ppt/slideLayouts/slideLayout16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780586351"/>
      </p:ext>
    </p:extLst>
  </p:cSld>
  <p:clrMapOvr>
    <a:masterClrMapping/>
  </p:clrMapOvr>
</p:sldLayout>
</file>

<file path=ppt/slideLayouts/slideLayout16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4"/>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3"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80159831"/>
      </p:ext>
    </p:extLst>
  </p:cSld>
  <p:clrMapOvr>
    <a:masterClrMapping/>
  </p:clrMapOvr>
</p:sldLayout>
</file>

<file path=ppt/slideLayouts/slideLayout16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9"/>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003526"/>
      </p:ext>
    </p:extLst>
  </p:cSld>
  <p:clrMapOvr>
    <a:masterClrMapping/>
  </p:clrMapOvr>
</p:sldLayout>
</file>

<file path=ppt/slideLayouts/slideLayout16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679783509"/>
      </p:ext>
    </p:extLst>
  </p:cSld>
  <p:clrMapOvr>
    <a:masterClrMapping/>
  </p:clrMapOvr>
</p:sldLayout>
</file>

<file path=ppt/slideLayouts/slideLayout16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7137904"/>
      </p:ext>
    </p:extLst>
  </p:cSld>
  <p:clrMapOvr>
    <a:masterClrMapping/>
  </p:clrMapOvr>
</p:sldLayout>
</file>

<file path=ppt/slideLayouts/slideLayout169.xml><?xml version="1.0" encoding="utf-8"?>
<p:sldLayout xmlns:a="http://schemas.openxmlformats.org/drawingml/2006/main" xmlns:r="http://schemas.openxmlformats.org/officeDocument/2006/relationships" xmlns:p="http://schemas.openxmlformats.org/presentationml/2006/main" showMasterSp="0" userDrawn="1">
  <p:cSld name="2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a:solidFill>
                  <a:prstClr val="black">
                    <a:lumMod val="50000"/>
                    <a:lumOff val="50000"/>
                  </a:prstClr>
                </a:solidFill>
              </a:rPr>
              <a:t>www.mawc411www.mawc411.com.com</a:t>
            </a: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6" name="Rectangle 11"/>
          <p:cNvSpPr>
            <a:spLocks noGrp="1"/>
          </p:cNvSpPr>
          <p:nvPr>
            <p:ph sz="quarter" idx="15"/>
          </p:nvPr>
        </p:nvSpPr>
        <p:spPr>
          <a:xfrm>
            <a:off x="304800" y="685800"/>
            <a:ext cx="8458200" cy="4000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61417868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x">
  <p:cSld name="7_Section Header">
    <p:spTree>
      <p:nvGrpSpPr>
        <p:cNvPr id="1" name=""/>
        <p:cNvGrpSpPr/>
        <p:nvPr/>
      </p:nvGrpSpPr>
      <p:grpSpPr>
        <a:xfrm>
          <a:off x="0" y="0"/>
          <a:ext cx="0" cy="0"/>
          <a:chOff x="0" y="0"/>
          <a:chExt cx="0" cy="0"/>
        </a:xfrm>
      </p:grpSpPr>
      <p:sp>
        <p:nvSpPr>
          <p:cNvPr id="163" name="Shape 16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64" name="Shape 16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65" name="Shape 16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16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167" name="Shape 16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68" name="Shape 168"/>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70.xml><?xml version="1.0" encoding="utf-8"?>
<p:sldLayout xmlns:a="http://schemas.openxmlformats.org/drawingml/2006/main" xmlns:r="http://schemas.openxmlformats.org/officeDocument/2006/relationships" xmlns:p="http://schemas.openxmlformats.org/presentationml/2006/main" showMasterSp="0" userDrawn="1">
  <p:cSld name="7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a:solidFill>
                  <a:prstClr val="black">
                    <a:lumMod val="50000"/>
                    <a:lumOff val="50000"/>
                  </a:prstClr>
                </a:solidFill>
              </a:rPr>
              <a:t>www.mawc411www.mawc411.com.com</a:t>
            </a: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22644413"/>
      </p:ext>
    </p:extLst>
  </p:cSld>
  <p:clrMapOvr>
    <a:masterClrMapping/>
  </p:clrMapOvr>
</p:sldLayout>
</file>

<file path=ppt/slideLayouts/slideLayout171.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1571164319"/>
      </p:ext>
    </p:extLst>
  </p:cSld>
  <p:clrMapOvr>
    <a:masterClrMapping/>
  </p:clrMapOvr>
</p:sldLayout>
</file>

<file path=ppt/slideLayouts/slideLayout1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5"/>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09551158"/>
      </p:ext>
    </p:extLst>
  </p:cSld>
  <p:clrMapOvr>
    <a:masterClrMapping/>
  </p:clrMapOvr>
</p:sldLayout>
</file>

<file path=ppt/slideLayouts/slideLayout1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11421612"/>
      </p:ext>
    </p:extLst>
  </p:cSld>
  <p:clrMapOvr>
    <a:masterClrMapping/>
  </p:clrMapOvr>
</p:sldLayout>
</file>

<file path=ppt/slideLayouts/slideLayout174.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1418210383"/>
      </p:ext>
    </p:extLst>
  </p:cSld>
  <p:clrMapOvr>
    <a:masterClrMapping/>
  </p:clrMapOvr>
</p:sldLayout>
</file>

<file path=ppt/slideLayouts/slideLayout1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54171219"/>
      </p:ext>
    </p:extLst>
  </p:cSld>
  <p:clrMapOvr>
    <a:masterClrMapping/>
  </p:clrMapOvr>
</p:sldLayout>
</file>

<file path=ppt/slideLayouts/slideLayout1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14901021"/>
      </p:ext>
    </p:extLst>
  </p:cSld>
  <p:clrMapOvr>
    <a:masterClrMapping/>
  </p:clrMapOvr>
</p:sldLayout>
</file>

<file path=ppt/slideLayouts/slideLayout1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50342039"/>
      </p:ext>
    </p:extLst>
  </p:cSld>
  <p:clrMapOvr>
    <a:masterClrMapping/>
  </p:clrMapOvr>
</p:sldLayout>
</file>

<file path=ppt/slideLayouts/slideLayout1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633553525"/>
      </p:ext>
    </p:extLst>
  </p:cSld>
  <p:clrMapOvr>
    <a:masterClrMapping/>
  </p:clrMapOvr>
</p:sldLayout>
</file>

<file path=ppt/slideLayouts/slideLayout1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4"/>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3"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977050132"/>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x">
  <p:cSld name="8_Section Header">
    <p:spTree>
      <p:nvGrpSpPr>
        <p:cNvPr id="1" name=""/>
        <p:cNvGrpSpPr/>
        <p:nvPr/>
      </p:nvGrpSpPr>
      <p:grpSpPr>
        <a:xfrm>
          <a:off x="0" y="0"/>
          <a:ext cx="0" cy="0"/>
          <a:chOff x="0" y="0"/>
          <a:chExt cx="0" cy="0"/>
        </a:xfrm>
      </p:grpSpPr>
      <p:sp>
        <p:nvSpPr>
          <p:cNvPr id="175" name="Shape 17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76" name="Shape 17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77" name="Shape 17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17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179" name="Shape 17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80" name="Shape 180"/>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9"/>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39406340"/>
      </p:ext>
    </p:extLst>
  </p:cSld>
  <p:clrMapOvr>
    <a:masterClrMapping/>
  </p:clrMapOvr>
</p:sldLayout>
</file>

<file path=ppt/slideLayouts/slideLayout1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549828971"/>
      </p:ext>
    </p:extLst>
  </p:cSld>
  <p:clrMapOvr>
    <a:masterClrMapping/>
  </p:clrMapOvr>
</p:sldLayout>
</file>

<file path=ppt/slideLayouts/slideLayout1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808357076"/>
      </p:ext>
    </p:extLst>
  </p:cSld>
  <p:clrMapOvr>
    <a:masterClrMapping/>
  </p:clrMapOvr>
</p:sldLayout>
</file>

<file path=ppt/slideLayouts/slideLayout183.xml><?xml version="1.0" encoding="utf-8"?>
<p:sldLayout xmlns:a="http://schemas.openxmlformats.org/drawingml/2006/main" xmlns:r="http://schemas.openxmlformats.org/officeDocument/2006/relationships" xmlns:p="http://schemas.openxmlformats.org/presentationml/2006/main" showMasterSp="0" userDrawn="1">
  <p:cSld name="2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a:solidFill>
                  <a:prstClr val="black">
                    <a:lumMod val="50000"/>
                    <a:lumOff val="50000"/>
                  </a:prstClr>
                </a:solidFill>
              </a:rPr>
              <a:t>www.mawc411www.mawc411.com.com</a:t>
            </a: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6" name="Rectangle 11"/>
          <p:cNvSpPr>
            <a:spLocks noGrp="1"/>
          </p:cNvSpPr>
          <p:nvPr>
            <p:ph sz="quarter" idx="15"/>
          </p:nvPr>
        </p:nvSpPr>
        <p:spPr>
          <a:xfrm>
            <a:off x="304800" y="685800"/>
            <a:ext cx="8458200" cy="4000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301515348"/>
      </p:ext>
    </p:extLst>
  </p:cSld>
  <p:clrMapOvr>
    <a:masterClrMapping/>
  </p:clrMapOvr>
</p:sldLayout>
</file>

<file path=ppt/slideLayouts/slideLayout184.xml><?xml version="1.0" encoding="utf-8"?>
<p:sldLayout xmlns:a="http://schemas.openxmlformats.org/drawingml/2006/main" xmlns:r="http://schemas.openxmlformats.org/officeDocument/2006/relationships" xmlns:p="http://schemas.openxmlformats.org/presentationml/2006/main" showMasterSp="0" userDrawn="1">
  <p:cSld name="7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a:solidFill>
                  <a:prstClr val="black">
                    <a:lumMod val="50000"/>
                    <a:lumOff val="50000"/>
                  </a:prstClr>
                </a:solidFill>
              </a:rPr>
              <a:t>www.mawc411www.mawc411.com.com</a:t>
            </a: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1552388525"/>
      </p:ext>
    </p:extLst>
  </p:cSld>
  <p:clrMapOvr>
    <a:masterClrMapping/>
  </p:clrMapOvr>
</p:sldLayout>
</file>

<file path=ppt/slideLayouts/slideLayout185.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426387324"/>
      </p:ext>
    </p:extLst>
  </p:cSld>
  <p:clrMapOvr>
    <a:masterClrMapping/>
  </p:clrMapOvr>
</p:sldLayout>
</file>

<file path=ppt/slideLayouts/slideLayout186.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1597825"/>
            <a:ext cx="7772400" cy="1102520"/>
          </a:xfrm>
          <a:prstGeom prst="rect">
            <a:avLst/>
          </a:prstGeom>
        </p:spPr>
        <p:txBody>
          <a:bodyPr/>
          <a:lstStyle/>
          <a:p>
            <a:r>
              <a:t>Title Text</a:t>
            </a:r>
          </a:p>
        </p:txBody>
      </p:sp>
      <p:sp>
        <p:nvSpPr>
          <p:cNvPr id="12" name="Shape 12"/>
          <p:cNvSpPr>
            <a:spLocks noGrp="1"/>
          </p:cNvSpPr>
          <p:nvPr>
            <p:ph type="body" sz="quarter" idx="1"/>
          </p:nvPr>
        </p:nvSpPr>
        <p:spPr>
          <a:xfrm>
            <a:off x="1371600" y="2914650"/>
            <a:ext cx="6400800" cy="131445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32652877"/>
      </p:ext>
    </p:extLst>
  </p:cSld>
  <p:clrMapOvr>
    <a:masterClrMapping/>
  </p:clrMapOvr>
  <p:transition spd="med"/>
</p:sldLayout>
</file>

<file path=ppt/slideLayouts/slideLayout187.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445700392"/>
      </p:ext>
    </p:extLst>
  </p:cSld>
  <p:clrMapOvr>
    <a:masterClrMapping/>
  </p:clrMapOvr>
  <p:transition spd="med"/>
</p:sldLayout>
</file>

<file path=ppt/slideLayouts/slideLayout188.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2666098"/>
      </p:ext>
    </p:extLst>
  </p:cSld>
  <p:clrMapOvr>
    <a:masterClrMapping/>
  </p:clrMapOvr>
  <p:transition spd="med"/>
</p:sldLayout>
</file>

<file path=ppt/slideLayouts/slideLayout189.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6" name="Shape 36"/>
          <p:cNvSpPr>
            <a:spLocks noGrp="1"/>
          </p:cNvSpPr>
          <p:nvPr>
            <p:ph type="title"/>
          </p:nvPr>
        </p:nvSpPr>
        <p:spPr>
          <a:prstGeom prst="rect">
            <a:avLst/>
          </a:prstGeom>
        </p:spPr>
        <p:txBody>
          <a:bodyPr/>
          <a:lstStyle/>
          <a:p>
            <a:r>
              <a:t>Title Text</a:t>
            </a:r>
          </a:p>
        </p:txBody>
      </p:sp>
      <p:sp>
        <p:nvSpPr>
          <p:cNvPr id="37" name="Shape 37"/>
          <p:cNvSpPr>
            <a:spLocks noGrp="1"/>
          </p:cNvSpPr>
          <p:nvPr>
            <p:ph type="body" sz="half" idx="1"/>
          </p:nvPr>
        </p:nvSpPr>
        <p:spPr>
          <a:xfrm>
            <a:off x="457200" y="900115"/>
            <a:ext cx="4038600" cy="2545557"/>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38" name="Shape 3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59413291"/>
      </p:ext>
    </p:extLst>
  </p:cSld>
  <p:clrMapOvr>
    <a:masterClrMapping/>
  </p:clrMapOvr>
  <p:transition spd="med"/>
</p:sldLayout>
</file>

<file path=ppt/slideLayouts/slideLayout19.xml><?xml version="1.0" encoding="utf-8"?>
<p:sldLayout xmlns:a="http://schemas.openxmlformats.org/drawingml/2006/main" xmlns:r="http://schemas.openxmlformats.org/officeDocument/2006/relationships" xmlns:p="http://schemas.openxmlformats.org/presentationml/2006/main" type="tx">
  <p:cSld name="9_Section Header">
    <p:spTree>
      <p:nvGrpSpPr>
        <p:cNvPr id="1" name=""/>
        <p:cNvGrpSpPr/>
        <p:nvPr/>
      </p:nvGrpSpPr>
      <p:grpSpPr>
        <a:xfrm>
          <a:off x="0" y="0"/>
          <a:ext cx="0" cy="0"/>
          <a:chOff x="0" y="0"/>
          <a:chExt cx="0" cy="0"/>
        </a:xfrm>
      </p:grpSpPr>
      <p:sp>
        <p:nvSpPr>
          <p:cNvPr id="187" name="Shape 18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88" name="Shape 18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89" name="Shape 18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19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191" name="Shape 19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92" name="Shape 19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190.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5" name="Shape 45"/>
          <p:cNvSpPr>
            <a:spLocks noGrp="1"/>
          </p:cNvSpPr>
          <p:nvPr>
            <p:ph type="title"/>
          </p:nvPr>
        </p:nvSpPr>
        <p:spPr>
          <a:prstGeom prst="rect">
            <a:avLst/>
          </a:prstGeom>
        </p:spPr>
        <p:txBody>
          <a:bodyPr/>
          <a:lstStyle/>
          <a:p>
            <a:r>
              <a:t>Title Text</a:t>
            </a:r>
          </a:p>
        </p:txBody>
      </p:sp>
      <p:sp>
        <p:nvSpPr>
          <p:cNvPr id="46" name="Shape 46"/>
          <p:cNvSpPr>
            <a:spLocks noGrp="1"/>
          </p:cNvSpPr>
          <p:nvPr>
            <p:ph type="body" sz="quarter" idx="1"/>
          </p:nvPr>
        </p:nvSpPr>
        <p:spPr>
          <a:xfrm>
            <a:off x="457200" y="1151334"/>
            <a:ext cx="4040188" cy="479823"/>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7" name="Shape 47"/>
          <p:cNvSpPr>
            <a:spLocks noGrp="1"/>
          </p:cNvSpPr>
          <p:nvPr>
            <p:ph type="body" sz="quarter" idx="13"/>
          </p:nvPr>
        </p:nvSpPr>
        <p:spPr>
          <a:xfrm>
            <a:off x="4645033" y="1151334"/>
            <a:ext cx="4041776" cy="479823"/>
          </a:xfrm>
          <a:prstGeom prst="rect">
            <a:avLst/>
          </a:prstGeom>
        </p:spPr>
        <p:txBody>
          <a:bodyPr anchor="b"/>
          <a:lstStyle/>
          <a:p>
            <a:pPr marL="0" indent="0">
              <a:spcBef>
                <a:spcPts val="500"/>
              </a:spcBef>
              <a:buSzTx/>
              <a:buFontTx/>
              <a:buNone/>
              <a:defRPr sz="2400" b="1"/>
            </a:pPr>
            <a:endParaRPr/>
          </a:p>
        </p:txBody>
      </p:sp>
      <p:sp>
        <p:nvSpPr>
          <p:cNvPr id="48" name="Shape 48"/>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42830869"/>
      </p:ext>
    </p:extLst>
  </p:cSld>
  <p:clrMapOvr>
    <a:masterClrMapping/>
  </p:clrMapOvr>
  <p:transition spd="med"/>
</p:sldLayout>
</file>

<file path=ppt/slideLayouts/slideLayout191.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5" name="Shape 55"/>
          <p:cNvSpPr>
            <a:spLocks noGrp="1"/>
          </p:cNvSpPr>
          <p:nvPr>
            <p:ph type="title"/>
          </p:nvPr>
        </p:nvSpPr>
        <p:spPr>
          <a:prstGeom prst="rect">
            <a:avLst/>
          </a:prstGeom>
        </p:spPr>
        <p:txBody>
          <a:bodyPr/>
          <a:lstStyle/>
          <a:p>
            <a:r>
              <a:t>Title Text</a:t>
            </a:r>
          </a:p>
        </p:txBody>
      </p:sp>
      <p:sp>
        <p:nvSpPr>
          <p:cNvPr id="56" name="Shape 56"/>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85515698"/>
      </p:ext>
    </p:extLst>
  </p:cSld>
  <p:clrMapOvr>
    <a:masterClrMapping/>
  </p:clrMapOvr>
  <p:transition spd="med"/>
</p:sldLayout>
</file>

<file path=ppt/slideLayouts/slideLayout192.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3" name="Shape 6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294577814"/>
      </p:ext>
    </p:extLst>
  </p:cSld>
  <p:clrMapOvr>
    <a:masterClrMapping/>
  </p:clrMapOvr>
  <p:transition spd="med"/>
</p:sldLayout>
</file>

<file path=ppt/slideLayouts/slideLayout193.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0" name="Shape 70"/>
          <p:cNvSpPr>
            <a:spLocks noGrp="1"/>
          </p:cNvSpPr>
          <p:nvPr>
            <p:ph type="title"/>
          </p:nvPr>
        </p:nvSpPr>
        <p:spPr>
          <a:xfrm>
            <a:off x="457212" y="204786"/>
            <a:ext cx="3008315" cy="871539"/>
          </a:xfrm>
          <a:prstGeom prst="rect">
            <a:avLst/>
          </a:prstGeom>
        </p:spPr>
        <p:txBody>
          <a:bodyPr anchor="b"/>
          <a:lstStyle>
            <a:lvl1pPr algn="l">
              <a:defRPr sz="2000" b="1"/>
            </a:lvl1pPr>
          </a:lstStyle>
          <a:p>
            <a:r>
              <a:t>Title Text</a:t>
            </a:r>
          </a:p>
        </p:txBody>
      </p:sp>
      <p:sp>
        <p:nvSpPr>
          <p:cNvPr id="71" name="Shape 71"/>
          <p:cNvSpPr>
            <a:spLocks noGrp="1"/>
          </p:cNvSpPr>
          <p:nvPr>
            <p:ph type="body" idx="1"/>
          </p:nvPr>
        </p:nvSpPr>
        <p:spPr>
          <a:xfrm>
            <a:off x="3575050" y="204793"/>
            <a:ext cx="5111750" cy="438983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2" name="Shape 72"/>
          <p:cNvSpPr>
            <a:spLocks noGrp="1"/>
          </p:cNvSpPr>
          <p:nvPr>
            <p:ph type="body" sz="half" idx="13"/>
          </p:nvPr>
        </p:nvSpPr>
        <p:spPr>
          <a:xfrm>
            <a:off x="457212" y="1076328"/>
            <a:ext cx="3008315" cy="3518297"/>
          </a:xfrm>
          <a:prstGeom prst="rect">
            <a:avLst/>
          </a:prstGeom>
        </p:spPr>
        <p:txBody>
          <a:bodyPr/>
          <a:lstStyle/>
          <a:p>
            <a:pPr marL="0" indent="0">
              <a:spcBef>
                <a:spcPts val="300"/>
              </a:spcBef>
              <a:buSzTx/>
              <a:buFontTx/>
              <a:buNone/>
              <a:defRPr sz="1400"/>
            </a:pPr>
            <a:endParaRPr/>
          </a:p>
        </p:txBody>
      </p:sp>
      <p:sp>
        <p:nvSpPr>
          <p:cNvPr id="73" name="Shape 7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72314363"/>
      </p:ext>
    </p:extLst>
  </p:cSld>
  <p:clrMapOvr>
    <a:masterClrMapping/>
  </p:clrMapOvr>
  <p:transition spd="med"/>
</p:sldLayout>
</file>

<file path=ppt/slideLayouts/slideLayout194.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0" name="Shape 80"/>
          <p:cNvSpPr>
            <a:spLocks noGrp="1"/>
          </p:cNvSpPr>
          <p:nvPr>
            <p:ph type="title"/>
          </p:nvPr>
        </p:nvSpPr>
        <p:spPr>
          <a:xfrm>
            <a:off x="1792288" y="3600451"/>
            <a:ext cx="5486401" cy="425055"/>
          </a:xfrm>
          <a:prstGeom prst="rect">
            <a:avLst/>
          </a:prstGeom>
        </p:spPr>
        <p:txBody>
          <a:bodyPr anchor="b"/>
          <a:lstStyle>
            <a:lvl1pPr algn="l">
              <a:defRPr sz="2000" b="1"/>
            </a:lvl1pPr>
          </a:lstStyle>
          <a:p>
            <a:r>
              <a:t>Title Text</a:t>
            </a:r>
          </a:p>
        </p:txBody>
      </p:sp>
      <p:sp>
        <p:nvSpPr>
          <p:cNvPr id="81" name="Shape 81"/>
          <p:cNvSpPr>
            <a:spLocks noGrp="1"/>
          </p:cNvSpPr>
          <p:nvPr>
            <p:ph type="pic" sz="half" idx="13"/>
          </p:nvPr>
        </p:nvSpPr>
        <p:spPr>
          <a:xfrm>
            <a:off x="1792288" y="459581"/>
            <a:ext cx="5486401" cy="3086101"/>
          </a:xfrm>
          <a:prstGeom prst="rect">
            <a:avLst/>
          </a:prstGeom>
        </p:spPr>
        <p:txBody>
          <a:bodyPr lIns="91439" rIns="91439">
            <a:noAutofit/>
          </a:bodyPr>
          <a:lstStyle/>
          <a:p>
            <a:endParaRPr/>
          </a:p>
        </p:txBody>
      </p:sp>
      <p:sp>
        <p:nvSpPr>
          <p:cNvPr id="82" name="Shape 82"/>
          <p:cNvSpPr>
            <a:spLocks noGrp="1"/>
          </p:cNvSpPr>
          <p:nvPr>
            <p:ph type="body" sz="quarter" idx="1"/>
          </p:nvPr>
        </p:nvSpPr>
        <p:spPr>
          <a:xfrm>
            <a:off x="1792288" y="4025508"/>
            <a:ext cx="5486401" cy="603648"/>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3" name="Shape 83"/>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32444876"/>
      </p:ext>
    </p:extLst>
  </p:cSld>
  <p:clrMapOvr>
    <a:masterClrMapping/>
  </p:clrMapOvr>
  <p:transition spd="med"/>
</p:sldLayout>
</file>

<file path=ppt/slideLayouts/slideLayout195.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0" name="Shape 90"/>
          <p:cNvSpPr>
            <a:spLocks noGrp="1"/>
          </p:cNvSpPr>
          <p:nvPr>
            <p:ph type="title"/>
          </p:nvPr>
        </p:nvSpPr>
        <p:spPr>
          <a:prstGeom prst="rect">
            <a:avLst/>
          </a:prstGeom>
        </p:spPr>
        <p:txBody>
          <a:bodyPr/>
          <a:lstStyle/>
          <a:p>
            <a:r>
              <a:t>Title Text</a:t>
            </a:r>
          </a:p>
        </p:txBody>
      </p:sp>
      <p:sp>
        <p:nvSpPr>
          <p:cNvPr id="91" name="Shape 9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2" name="Shape 92"/>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797376962"/>
      </p:ext>
    </p:extLst>
  </p:cSld>
  <p:clrMapOvr>
    <a:masterClrMapping/>
  </p:clrMapOvr>
  <p:transition spd="med"/>
</p:sldLayout>
</file>

<file path=ppt/slideLayouts/slideLayout196.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99" name="Shape 99"/>
          <p:cNvSpPr>
            <a:spLocks noGrp="1"/>
          </p:cNvSpPr>
          <p:nvPr>
            <p:ph type="title"/>
          </p:nvPr>
        </p:nvSpPr>
        <p:spPr>
          <a:xfrm>
            <a:off x="6629400" y="154782"/>
            <a:ext cx="2057400" cy="3290889"/>
          </a:xfrm>
          <a:prstGeom prst="rect">
            <a:avLst/>
          </a:prstGeom>
        </p:spPr>
        <p:txBody>
          <a:bodyPr/>
          <a:lstStyle/>
          <a:p>
            <a:r>
              <a:t>Title Text</a:t>
            </a:r>
          </a:p>
        </p:txBody>
      </p:sp>
      <p:sp>
        <p:nvSpPr>
          <p:cNvPr id="100" name="Shape 100"/>
          <p:cNvSpPr>
            <a:spLocks noGrp="1"/>
          </p:cNvSpPr>
          <p:nvPr>
            <p:ph type="body" idx="1"/>
          </p:nvPr>
        </p:nvSpPr>
        <p:spPr>
          <a:xfrm>
            <a:off x="457200" y="154782"/>
            <a:ext cx="6019800" cy="3290889"/>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1" name="Shape 101"/>
          <p:cNvSpPr>
            <a:spLocks noGrp="1"/>
          </p:cNvSpPr>
          <p:nvPr>
            <p:ph type="sldNum" sz="quarter" idx="2"/>
          </p:nvPr>
        </p:nvSpPr>
        <p:spPr>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60558019"/>
      </p:ext>
    </p:extLst>
  </p:cSld>
  <p:clrMapOvr>
    <a:masterClrMapping/>
  </p:clrMapOvr>
  <p:transition spd="med"/>
</p:sldLayout>
</file>

<file path=ppt/slideLayouts/slideLayout197.xml><?xml version="1.0" encoding="utf-8"?>
<p:sldLayout xmlns:a="http://schemas.openxmlformats.org/drawingml/2006/main" xmlns:r="http://schemas.openxmlformats.org/officeDocument/2006/relationships" xmlns:p="http://schemas.openxmlformats.org/presentationml/2006/main" type="tx">
  <p:cSld name="2_Section Header">
    <p:spTree>
      <p:nvGrpSpPr>
        <p:cNvPr id="1" name=""/>
        <p:cNvGrpSpPr/>
        <p:nvPr/>
      </p:nvGrpSpPr>
      <p:grpSpPr>
        <a:xfrm>
          <a:off x="0" y="0"/>
          <a:ext cx="0" cy="0"/>
          <a:chOff x="0" y="0"/>
          <a:chExt cx="0" cy="0"/>
        </a:xfrm>
      </p:grpSpPr>
      <p:sp>
        <p:nvSpPr>
          <p:cNvPr id="108" name="Shape 108"/>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109" name="Shape 109"/>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10" name="Shape 110"/>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111" name="Shape 11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20526122"/>
      </p:ext>
    </p:extLst>
  </p:cSld>
  <p:clrMapOvr>
    <a:masterClrMapping/>
  </p:clrMapOvr>
  <p:transition spd="med"/>
</p:sldLayout>
</file>

<file path=ppt/slideLayouts/slideLayout198.xml><?xml version="1.0" encoding="utf-8"?>
<p:sldLayout xmlns:a="http://schemas.openxmlformats.org/drawingml/2006/main" xmlns:r="http://schemas.openxmlformats.org/officeDocument/2006/relationships" xmlns:p="http://schemas.openxmlformats.org/presentationml/2006/main" type="tx">
  <p:cSld name="3_Section Header">
    <p:spTree>
      <p:nvGrpSpPr>
        <p:cNvPr id="1" name=""/>
        <p:cNvGrpSpPr/>
        <p:nvPr/>
      </p:nvGrpSpPr>
      <p:grpSpPr>
        <a:xfrm>
          <a:off x="0" y="0"/>
          <a:ext cx="0" cy="0"/>
          <a:chOff x="0" y="0"/>
          <a:chExt cx="0" cy="0"/>
        </a:xfrm>
      </p:grpSpPr>
      <p:sp>
        <p:nvSpPr>
          <p:cNvPr id="119" name="Shape 119"/>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120" name="Shape 120"/>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21" name="Shape 121"/>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122" name="Shape 122"/>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3" name="Shape 123"/>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51424682"/>
      </p:ext>
    </p:extLst>
  </p:cSld>
  <p:clrMapOvr>
    <a:masterClrMapping/>
  </p:clrMapOvr>
  <p:transition spd="med"/>
</p:sldLayout>
</file>

<file path=ppt/slideLayouts/slideLayout199.xml><?xml version="1.0" encoding="utf-8"?>
<p:sldLayout xmlns:a="http://schemas.openxmlformats.org/drawingml/2006/main" xmlns:r="http://schemas.openxmlformats.org/officeDocument/2006/relationships" xmlns:p="http://schemas.openxmlformats.org/presentationml/2006/main" type="tx">
  <p:cSld name="4_Section Header">
    <p:spTree>
      <p:nvGrpSpPr>
        <p:cNvPr id="1" name=""/>
        <p:cNvGrpSpPr/>
        <p:nvPr/>
      </p:nvGrpSpPr>
      <p:grpSpPr>
        <a:xfrm>
          <a:off x="0" y="0"/>
          <a:ext cx="0" cy="0"/>
          <a:chOff x="0" y="0"/>
          <a:chExt cx="0" cy="0"/>
        </a:xfrm>
      </p:grpSpPr>
      <p:sp>
        <p:nvSpPr>
          <p:cNvPr id="130" name="Shape 130"/>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131" name="Shape 131"/>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32" name="Shape 132"/>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133" name="Shape 13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4" name="Shape 134"/>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357631162"/>
      </p:ext>
    </p:extLst>
  </p:cSld>
  <p:clrMapOvr>
    <a:masterClrMapping/>
  </p:clrMapOvr>
  <p:transition spd="med"/>
</p:sldLayout>
</file>

<file path=ppt/slideLayouts/slideLayout2.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xml><?xml version="1.0" encoding="utf-8"?>
<p:sldLayout xmlns:a="http://schemas.openxmlformats.org/drawingml/2006/main" xmlns:r="http://schemas.openxmlformats.org/officeDocument/2006/relationships" xmlns:p="http://schemas.openxmlformats.org/presentationml/2006/main" type="tx">
  <p:cSld name="10_Section Header">
    <p:spTree>
      <p:nvGrpSpPr>
        <p:cNvPr id="1" name=""/>
        <p:cNvGrpSpPr/>
        <p:nvPr/>
      </p:nvGrpSpPr>
      <p:grpSpPr>
        <a:xfrm>
          <a:off x="0" y="0"/>
          <a:ext cx="0" cy="0"/>
          <a:chOff x="0" y="0"/>
          <a:chExt cx="0" cy="0"/>
        </a:xfrm>
      </p:grpSpPr>
      <p:sp>
        <p:nvSpPr>
          <p:cNvPr id="199" name="Shape 19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200" name="Shape 20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201" name="Shape 20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20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03" name="Shape 20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04" name="Shape 20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00.xml><?xml version="1.0" encoding="utf-8"?>
<p:sldLayout xmlns:a="http://schemas.openxmlformats.org/drawingml/2006/main" xmlns:r="http://schemas.openxmlformats.org/officeDocument/2006/relationships" xmlns:p="http://schemas.openxmlformats.org/presentationml/2006/main" type="tx">
  <p:cSld name="5_Section Header">
    <p:spTree>
      <p:nvGrpSpPr>
        <p:cNvPr id="1" name=""/>
        <p:cNvGrpSpPr/>
        <p:nvPr/>
      </p:nvGrpSpPr>
      <p:grpSpPr>
        <a:xfrm>
          <a:off x="0" y="0"/>
          <a:ext cx="0" cy="0"/>
          <a:chOff x="0" y="0"/>
          <a:chExt cx="0" cy="0"/>
        </a:xfrm>
      </p:grpSpPr>
      <p:sp>
        <p:nvSpPr>
          <p:cNvPr id="141" name="Shape 141"/>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142" name="Shape 142"/>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43" name="Shape 143"/>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144" name="Shape 144"/>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5" name="Shape 145"/>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44760432"/>
      </p:ext>
    </p:extLst>
  </p:cSld>
  <p:clrMapOvr>
    <a:masterClrMapping/>
  </p:clrMapOvr>
  <p:transition spd="med"/>
</p:sldLayout>
</file>

<file path=ppt/slideLayouts/slideLayout201.xml><?xml version="1.0" encoding="utf-8"?>
<p:sldLayout xmlns:a="http://schemas.openxmlformats.org/drawingml/2006/main" xmlns:r="http://schemas.openxmlformats.org/officeDocument/2006/relationships" xmlns:p="http://schemas.openxmlformats.org/presentationml/2006/main" type="tx">
  <p:cSld name="6_Section Header">
    <p:spTree>
      <p:nvGrpSpPr>
        <p:cNvPr id="1" name=""/>
        <p:cNvGrpSpPr/>
        <p:nvPr/>
      </p:nvGrpSpPr>
      <p:grpSpPr>
        <a:xfrm>
          <a:off x="0" y="0"/>
          <a:ext cx="0" cy="0"/>
          <a:chOff x="0" y="0"/>
          <a:chExt cx="0" cy="0"/>
        </a:xfrm>
      </p:grpSpPr>
      <p:sp>
        <p:nvSpPr>
          <p:cNvPr id="152" name="Shape 152"/>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153" name="Shape 153"/>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54" name="Shape 154"/>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155" name="Shape 15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56" name="Shape 156"/>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24316691"/>
      </p:ext>
    </p:extLst>
  </p:cSld>
  <p:clrMapOvr>
    <a:masterClrMapping/>
  </p:clrMapOvr>
  <p:transition spd="med"/>
</p:sldLayout>
</file>

<file path=ppt/slideLayouts/slideLayout202.xml><?xml version="1.0" encoding="utf-8"?>
<p:sldLayout xmlns:a="http://schemas.openxmlformats.org/drawingml/2006/main" xmlns:r="http://schemas.openxmlformats.org/officeDocument/2006/relationships" xmlns:p="http://schemas.openxmlformats.org/presentationml/2006/main" type="tx">
  <p:cSld name="7_Section Header">
    <p:spTree>
      <p:nvGrpSpPr>
        <p:cNvPr id="1" name=""/>
        <p:cNvGrpSpPr/>
        <p:nvPr/>
      </p:nvGrpSpPr>
      <p:grpSpPr>
        <a:xfrm>
          <a:off x="0" y="0"/>
          <a:ext cx="0" cy="0"/>
          <a:chOff x="0" y="0"/>
          <a:chExt cx="0" cy="0"/>
        </a:xfrm>
      </p:grpSpPr>
      <p:sp>
        <p:nvSpPr>
          <p:cNvPr id="163" name="Shape 163"/>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164" name="Shape 164"/>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65" name="Shape 165"/>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166"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167" name="Shape 16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68" name="Shape 168"/>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19114412"/>
      </p:ext>
    </p:extLst>
  </p:cSld>
  <p:clrMapOvr>
    <a:masterClrMapping/>
  </p:clrMapOvr>
  <p:transition spd="med"/>
</p:sldLayout>
</file>

<file path=ppt/slideLayouts/slideLayout203.xml><?xml version="1.0" encoding="utf-8"?>
<p:sldLayout xmlns:a="http://schemas.openxmlformats.org/drawingml/2006/main" xmlns:r="http://schemas.openxmlformats.org/officeDocument/2006/relationships" xmlns:p="http://schemas.openxmlformats.org/presentationml/2006/main" type="tx">
  <p:cSld name="8_Section Header">
    <p:spTree>
      <p:nvGrpSpPr>
        <p:cNvPr id="1" name=""/>
        <p:cNvGrpSpPr/>
        <p:nvPr/>
      </p:nvGrpSpPr>
      <p:grpSpPr>
        <a:xfrm>
          <a:off x="0" y="0"/>
          <a:ext cx="0" cy="0"/>
          <a:chOff x="0" y="0"/>
          <a:chExt cx="0" cy="0"/>
        </a:xfrm>
      </p:grpSpPr>
      <p:sp>
        <p:nvSpPr>
          <p:cNvPr id="175" name="Shape 175"/>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176" name="Shape 176"/>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77" name="Shape 177"/>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178"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179" name="Shape 17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80" name="Shape 180"/>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92041915"/>
      </p:ext>
    </p:extLst>
  </p:cSld>
  <p:clrMapOvr>
    <a:masterClrMapping/>
  </p:clrMapOvr>
  <p:transition spd="med"/>
</p:sldLayout>
</file>

<file path=ppt/slideLayouts/slideLayout204.xml><?xml version="1.0" encoding="utf-8"?>
<p:sldLayout xmlns:a="http://schemas.openxmlformats.org/drawingml/2006/main" xmlns:r="http://schemas.openxmlformats.org/officeDocument/2006/relationships" xmlns:p="http://schemas.openxmlformats.org/presentationml/2006/main" type="tx">
  <p:cSld name="9_Section Header">
    <p:spTree>
      <p:nvGrpSpPr>
        <p:cNvPr id="1" name=""/>
        <p:cNvGrpSpPr/>
        <p:nvPr/>
      </p:nvGrpSpPr>
      <p:grpSpPr>
        <a:xfrm>
          <a:off x="0" y="0"/>
          <a:ext cx="0" cy="0"/>
          <a:chOff x="0" y="0"/>
          <a:chExt cx="0" cy="0"/>
        </a:xfrm>
      </p:grpSpPr>
      <p:sp>
        <p:nvSpPr>
          <p:cNvPr id="187" name="Shape 187"/>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188" name="Shape 188"/>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89" name="Shape 189"/>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190"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191" name="Shape 19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92" name="Shape 192"/>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40584798"/>
      </p:ext>
    </p:extLst>
  </p:cSld>
  <p:clrMapOvr>
    <a:masterClrMapping/>
  </p:clrMapOvr>
  <p:transition spd="med"/>
</p:sldLayout>
</file>

<file path=ppt/slideLayouts/slideLayout205.xml><?xml version="1.0" encoding="utf-8"?>
<p:sldLayout xmlns:a="http://schemas.openxmlformats.org/drawingml/2006/main" xmlns:r="http://schemas.openxmlformats.org/officeDocument/2006/relationships" xmlns:p="http://schemas.openxmlformats.org/presentationml/2006/main" type="tx">
  <p:cSld name="10_Section Header">
    <p:spTree>
      <p:nvGrpSpPr>
        <p:cNvPr id="1" name=""/>
        <p:cNvGrpSpPr/>
        <p:nvPr/>
      </p:nvGrpSpPr>
      <p:grpSpPr>
        <a:xfrm>
          <a:off x="0" y="0"/>
          <a:ext cx="0" cy="0"/>
          <a:chOff x="0" y="0"/>
          <a:chExt cx="0" cy="0"/>
        </a:xfrm>
      </p:grpSpPr>
      <p:sp>
        <p:nvSpPr>
          <p:cNvPr id="199" name="Shape 199"/>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200" name="Shape 200"/>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201" name="Shape 201"/>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202"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203" name="Shape 20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04" name="Shape 204"/>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65936062"/>
      </p:ext>
    </p:extLst>
  </p:cSld>
  <p:clrMapOvr>
    <a:masterClrMapping/>
  </p:clrMapOvr>
  <p:transition spd="med"/>
</p:sldLayout>
</file>

<file path=ppt/slideLayouts/slideLayout206.xml><?xml version="1.0" encoding="utf-8"?>
<p:sldLayout xmlns:a="http://schemas.openxmlformats.org/drawingml/2006/main" xmlns:r="http://schemas.openxmlformats.org/officeDocument/2006/relationships" xmlns:p="http://schemas.openxmlformats.org/presentationml/2006/main" type="tx">
  <p:cSld name="11_Section Header">
    <p:spTree>
      <p:nvGrpSpPr>
        <p:cNvPr id="1" name=""/>
        <p:cNvGrpSpPr/>
        <p:nvPr/>
      </p:nvGrpSpPr>
      <p:grpSpPr>
        <a:xfrm>
          <a:off x="0" y="0"/>
          <a:ext cx="0" cy="0"/>
          <a:chOff x="0" y="0"/>
          <a:chExt cx="0" cy="0"/>
        </a:xfrm>
      </p:grpSpPr>
      <p:sp>
        <p:nvSpPr>
          <p:cNvPr id="211" name="Shape 211"/>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212" name="Shape 212"/>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213" name="Shape 213"/>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214"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215" name="Shape 21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16" name="Shape 216"/>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25448840"/>
      </p:ext>
    </p:extLst>
  </p:cSld>
  <p:clrMapOvr>
    <a:masterClrMapping/>
  </p:clrMapOvr>
  <p:transition spd="med"/>
</p:sldLayout>
</file>

<file path=ppt/slideLayouts/slideLayout207.xml><?xml version="1.0" encoding="utf-8"?>
<p:sldLayout xmlns:a="http://schemas.openxmlformats.org/drawingml/2006/main" xmlns:r="http://schemas.openxmlformats.org/officeDocument/2006/relationships" xmlns:p="http://schemas.openxmlformats.org/presentationml/2006/main" type="tx">
  <p:cSld name="12_Section Header">
    <p:spTree>
      <p:nvGrpSpPr>
        <p:cNvPr id="1" name=""/>
        <p:cNvGrpSpPr/>
        <p:nvPr/>
      </p:nvGrpSpPr>
      <p:grpSpPr>
        <a:xfrm>
          <a:off x="0" y="0"/>
          <a:ext cx="0" cy="0"/>
          <a:chOff x="0" y="0"/>
          <a:chExt cx="0" cy="0"/>
        </a:xfrm>
      </p:grpSpPr>
      <p:sp>
        <p:nvSpPr>
          <p:cNvPr id="223" name="Shape 223"/>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224" name="Shape 224"/>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225" name="Shape 225"/>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226"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227" name="Shape 22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8" name="Shape 228"/>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638157049"/>
      </p:ext>
    </p:extLst>
  </p:cSld>
  <p:clrMapOvr>
    <a:masterClrMapping/>
  </p:clrMapOvr>
  <p:transition spd="med"/>
</p:sldLayout>
</file>

<file path=ppt/slideLayouts/slideLayout208.xml><?xml version="1.0" encoding="utf-8"?>
<p:sldLayout xmlns:a="http://schemas.openxmlformats.org/drawingml/2006/main" xmlns:r="http://schemas.openxmlformats.org/officeDocument/2006/relationships" xmlns:p="http://schemas.openxmlformats.org/presentationml/2006/main" type="tx">
  <p:cSld name="13_Section Header">
    <p:spTree>
      <p:nvGrpSpPr>
        <p:cNvPr id="1" name=""/>
        <p:cNvGrpSpPr/>
        <p:nvPr/>
      </p:nvGrpSpPr>
      <p:grpSpPr>
        <a:xfrm>
          <a:off x="0" y="0"/>
          <a:ext cx="0" cy="0"/>
          <a:chOff x="0" y="0"/>
          <a:chExt cx="0" cy="0"/>
        </a:xfrm>
      </p:grpSpPr>
      <p:sp>
        <p:nvSpPr>
          <p:cNvPr id="235" name="Shape 235"/>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236" name="Shape 236"/>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237" name="Shape 237"/>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238"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239" name="Shape 23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40" name="Shape 240"/>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21803733"/>
      </p:ext>
    </p:extLst>
  </p:cSld>
  <p:clrMapOvr>
    <a:masterClrMapping/>
  </p:clrMapOvr>
  <p:transition spd="med"/>
</p:sldLayout>
</file>

<file path=ppt/slideLayouts/slideLayout209.xml><?xml version="1.0" encoding="utf-8"?>
<p:sldLayout xmlns:a="http://schemas.openxmlformats.org/drawingml/2006/main" xmlns:r="http://schemas.openxmlformats.org/officeDocument/2006/relationships" xmlns:p="http://schemas.openxmlformats.org/presentationml/2006/main" type="tx">
  <p:cSld name="14_Section Header">
    <p:spTree>
      <p:nvGrpSpPr>
        <p:cNvPr id="1" name=""/>
        <p:cNvGrpSpPr/>
        <p:nvPr/>
      </p:nvGrpSpPr>
      <p:grpSpPr>
        <a:xfrm>
          <a:off x="0" y="0"/>
          <a:ext cx="0" cy="0"/>
          <a:chOff x="0" y="0"/>
          <a:chExt cx="0" cy="0"/>
        </a:xfrm>
      </p:grpSpPr>
      <p:sp>
        <p:nvSpPr>
          <p:cNvPr id="247" name="Shape 247"/>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248" name="Shape 248"/>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249" name="Shape 249"/>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250"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251" name="Shape 25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52" name="Shape 252"/>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4528443"/>
      </p:ext>
    </p:extLst>
  </p:cSld>
  <p:clrMapOvr>
    <a:masterClrMapping/>
  </p:clrMapOvr>
  <p:transition spd="med"/>
</p:sldLayout>
</file>

<file path=ppt/slideLayouts/slideLayout21.xml><?xml version="1.0" encoding="utf-8"?>
<p:sldLayout xmlns:a="http://schemas.openxmlformats.org/drawingml/2006/main" xmlns:r="http://schemas.openxmlformats.org/officeDocument/2006/relationships" xmlns:p="http://schemas.openxmlformats.org/presentationml/2006/main" type="tx">
  <p:cSld name="11_Section Header">
    <p:spTree>
      <p:nvGrpSpPr>
        <p:cNvPr id="1" name=""/>
        <p:cNvGrpSpPr/>
        <p:nvPr/>
      </p:nvGrpSpPr>
      <p:grpSpPr>
        <a:xfrm>
          <a:off x="0" y="0"/>
          <a:ext cx="0" cy="0"/>
          <a:chOff x="0" y="0"/>
          <a:chExt cx="0" cy="0"/>
        </a:xfrm>
      </p:grpSpPr>
      <p:sp>
        <p:nvSpPr>
          <p:cNvPr id="211" name="Shape 21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212" name="Shape 21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213" name="Shape 21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21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15" name="Shape 21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16" name="Shape 216"/>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10.xml><?xml version="1.0" encoding="utf-8"?>
<p:sldLayout xmlns:a="http://schemas.openxmlformats.org/drawingml/2006/main" xmlns:r="http://schemas.openxmlformats.org/officeDocument/2006/relationships" xmlns:p="http://schemas.openxmlformats.org/presentationml/2006/main" type="tx">
  <p:cSld name="15_Section Header">
    <p:spTree>
      <p:nvGrpSpPr>
        <p:cNvPr id="1" name=""/>
        <p:cNvGrpSpPr/>
        <p:nvPr/>
      </p:nvGrpSpPr>
      <p:grpSpPr>
        <a:xfrm>
          <a:off x="0" y="0"/>
          <a:ext cx="0" cy="0"/>
          <a:chOff x="0" y="0"/>
          <a:chExt cx="0" cy="0"/>
        </a:xfrm>
      </p:grpSpPr>
      <p:sp>
        <p:nvSpPr>
          <p:cNvPr id="259" name="Shape 259"/>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260" name="Shape 260"/>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261" name="Shape 261"/>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262"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263" name="Shape 26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64" name="Shape 264"/>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78051572"/>
      </p:ext>
    </p:extLst>
  </p:cSld>
  <p:clrMapOvr>
    <a:masterClrMapping/>
  </p:clrMapOvr>
  <p:transition spd="med"/>
</p:sldLayout>
</file>

<file path=ppt/slideLayouts/slideLayout211.xml><?xml version="1.0" encoding="utf-8"?>
<p:sldLayout xmlns:a="http://schemas.openxmlformats.org/drawingml/2006/main" xmlns:r="http://schemas.openxmlformats.org/officeDocument/2006/relationships" xmlns:p="http://schemas.openxmlformats.org/presentationml/2006/main" type="tx">
  <p:cSld name="16_Section Header">
    <p:spTree>
      <p:nvGrpSpPr>
        <p:cNvPr id="1" name=""/>
        <p:cNvGrpSpPr/>
        <p:nvPr/>
      </p:nvGrpSpPr>
      <p:grpSpPr>
        <a:xfrm>
          <a:off x="0" y="0"/>
          <a:ext cx="0" cy="0"/>
          <a:chOff x="0" y="0"/>
          <a:chExt cx="0" cy="0"/>
        </a:xfrm>
      </p:grpSpPr>
      <p:sp>
        <p:nvSpPr>
          <p:cNvPr id="271" name="Shape 271"/>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272" name="Shape 272"/>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273" name="Shape 273"/>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274"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275" name="Shape 27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76" name="Shape 276"/>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15783556"/>
      </p:ext>
    </p:extLst>
  </p:cSld>
  <p:clrMapOvr>
    <a:masterClrMapping/>
  </p:clrMapOvr>
  <p:transition spd="med"/>
</p:sldLayout>
</file>

<file path=ppt/slideLayouts/slideLayout212.xml><?xml version="1.0" encoding="utf-8"?>
<p:sldLayout xmlns:a="http://schemas.openxmlformats.org/drawingml/2006/main" xmlns:r="http://schemas.openxmlformats.org/officeDocument/2006/relationships" xmlns:p="http://schemas.openxmlformats.org/presentationml/2006/main" type="tx">
  <p:cSld name="17_Section Header">
    <p:spTree>
      <p:nvGrpSpPr>
        <p:cNvPr id="1" name=""/>
        <p:cNvGrpSpPr/>
        <p:nvPr/>
      </p:nvGrpSpPr>
      <p:grpSpPr>
        <a:xfrm>
          <a:off x="0" y="0"/>
          <a:ext cx="0" cy="0"/>
          <a:chOff x="0" y="0"/>
          <a:chExt cx="0" cy="0"/>
        </a:xfrm>
      </p:grpSpPr>
      <p:sp>
        <p:nvSpPr>
          <p:cNvPr id="283" name="Shape 283"/>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284" name="Shape 284"/>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285" name="Shape 285"/>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286"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287" name="Shape 28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88" name="Shape 288"/>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06828052"/>
      </p:ext>
    </p:extLst>
  </p:cSld>
  <p:clrMapOvr>
    <a:masterClrMapping/>
  </p:clrMapOvr>
  <p:transition spd="med"/>
</p:sldLayout>
</file>

<file path=ppt/slideLayouts/slideLayout213.xml><?xml version="1.0" encoding="utf-8"?>
<p:sldLayout xmlns:a="http://schemas.openxmlformats.org/drawingml/2006/main" xmlns:r="http://schemas.openxmlformats.org/officeDocument/2006/relationships" xmlns:p="http://schemas.openxmlformats.org/presentationml/2006/main" type="tx">
  <p:cSld name="18_Section Header">
    <p:spTree>
      <p:nvGrpSpPr>
        <p:cNvPr id="1" name=""/>
        <p:cNvGrpSpPr/>
        <p:nvPr/>
      </p:nvGrpSpPr>
      <p:grpSpPr>
        <a:xfrm>
          <a:off x="0" y="0"/>
          <a:ext cx="0" cy="0"/>
          <a:chOff x="0" y="0"/>
          <a:chExt cx="0" cy="0"/>
        </a:xfrm>
      </p:grpSpPr>
      <p:sp>
        <p:nvSpPr>
          <p:cNvPr id="295" name="Shape 295"/>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296" name="Shape 296"/>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297" name="Shape 297"/>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298"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299" name="Shape 29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00" name="Shape 300"/>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81406992"/>
      </p:ext>
    </p:extLst>
  </p:cSld>
  <p:clrMapOvr>
    <a:masterClrMapping/>
  </p:clrMapOvr>
  <p:transition spd="med"/>
</p:sldLayout>
</file>

<file path=ppt/slideLayouts/slideLayout214.xml><?xml version="1.0" encoding="utf-8"?>
<p:sldLayout xmlns:a="http://schemas.openxmlformats.org/drawingml/2006/main" xmlns:r="http://schemas.openxmlformats.org/officeDocument/2006/relationships" xmlns:p="http://schemas.openxmlformats.org/presentationml/2006/main" type="tx">
  <p:cSld name="19_Section Header">
    <p:spTree>
      <p:nvGrpSpPr>
        <p:cNvPr id="1" name=""/>
        <p:cNvGrpSpPr/>
        <p:nvPr/>
      </p:nvGrpSpPr>
      <p:grpSpPr>
        <a:xfrm>
          <a:off x="0" y="0"/>
          <a:ext cx="0" cy="0"/>
          <a:chOff x="0" y="0"/>
          <a:chExt cx="0" cy="0"/>
        </a:xfrm>
      </p:grpSpPr>
      <p:sp>
        <p:nvSpPr>
          <p:cNvPr id="307" name="Shape 307"/>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308" name="Shape 308"/>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309" name="Shape 309"/>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310"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311" name="Shape 31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12" name="Shape 312"/>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78044434"/>
      </p:ext>
    </p:extLst>
  </p:cSld>
  <p:clrMapOvr>
    <a:masterClrMapping/>
  </p:clrMapOvr>
  <p:transition spd="med"/>
</p:sldLayout>
</file>

<file path=ppt/slideLayouts/slideLayout215.xml><?xml version="1.0" encoding="utf-8"?>
<p:sldLayout xmlns:a="http://schemas.openxmlformats.org/drawingml/2006/main" xmlns:r="http://schemas.openxmlformats.org/officeDocument/2006/relationships" xmlns:p="http://schemas.openxmlformats.org/presentationml/2006/main" type="tx">
  <p:cSld name="20_Section Header">
    <p:spTree>
      <p:nvGrpSpPr>
        <p:cNvPr id="1" name=""/>
        <p:cNvGrpSpPr/>
        <p:nvPr/>
      </p:nvGrpSpPr>
      <p:grpSpPr>
        <a:xfrm>
          <a:off x="0" y="0"/>
          <a:ext cx="0" cy="0"/>
          <a:chOff x="0" y="0"/>
          <a:chExt cx="0" cy="0"/>
        </a:xfrm>
      </p:grpSpPr>
      <p:sp>
        <p:nvSpPr>
          <p:cNvPr id="319" name="Shape 319"/>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320" name="Shape 320"/>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321" name="Shape 321"/>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322"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323" name="Shape 32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24" name="Shape 324"/>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45644634"/>
      </p:ext>
    </p:extLst>
  </p:cSld>
  <p:clrMapOvr>
    <a:masterClrMapping/>
  </p:clrMapOvr>
  <p:transition spd="med"/>
</p:sldLayout>
</file>

<file path=ppt/slideLayouts/slideLayout216.xml><?xml version="1.0" encoding="utf-8"?>
<p:sldLayout xmlns:a="http://schemas.openxmlformats.org/drawingml/2006/main" xmlns:r="http://schemas.openxmlformats.org/officeDocument/2006/relationships" xmlns:p="http://schemas.openxmlformats.org/presentationml/2006/main" type="tx">
  <p:cSld name="21_Section Header">
    <p:spTree>
      <p:nvGrpSpPr>
        <p:cNvPr id="1" name=""/>
        <p:cNvGrpSpPr/>
        <p:nvPr/>
      </p:nvGrpSpPr>
      <p:grpSpPr>
        <a:xfrm>
          <a:off x="0" y="0"/>
          <a:ext cx="0" cy="0"/>
          <a:chOff x="0" y="0"/>
          <a:chExt cx="0" cy="0"/>
        </a:xfrm>
      </p:grpSpPr>
      <p:sp>
        <p:nvSpPr>
          <p:cNvPr id="331" name="Shape 331"/>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332" name="Shape 332"/>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333" name="Shape 333"/>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334"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335" name="Shape 33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36" name="Shape 336"/>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39210220"/>
      </p:ext>
    </p:extLst>
  </p:cSld>
  <p:clrMapOvr>
    <a:masterClrMapping/>
  </p:clrMapOvr>
  <p:transition spd="med"/>
</p:sldLayout>
</file>

<file path=ppt/slideLayouts/slideLayout217.xml><?xml version="1.0" encoding="utf-8"?>
<p:sldLayout xmlns:a="http://schemas.openxmlformats.org/drawingml/2006/main" xmlns:r="http://schemas.openxmlformats.org/officeDocument/2006/relationships" xmlns:p="http://schemas.openxmlformats.org/presentationml/2006/main" type="tx">
  <p:cSld name="22_Section Header">
    <p:spTree>
      <p:nvGrpSpPr>
        <p:cNvPr id="1" name=""/>
        <p:cNvGrpSpPr/>
        <p:nvPr/>
      </p:nvGrpSpPr>
      <p:grpSpPr>
        <a:xfrm>
          <a:off x="0" y="0"/>
          <a:ext cx="0" cy="0"/>
          <a:chOff x="0" y="0"/>
          <a:chExt cx="0" cy="0"/>
        </a:xfrm>
      </p:grpSpPr>
      <p:sp>
        <p:nvSpPr>
          <p:cNvPr id="343" name="Shape 343"/>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344" name="Shape 344"/>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345" name="Shape 345"/>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346"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347" name="Shape 34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48" name="Shape 348"/>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12143194"/>
      </p:ext>
    </p:extLst>
  </p:cSld>
  <p:clrMapOvr>
    <a:masterClrMapping/>
  </p:clrMapOvr>
  <p:transition spd="med"/>
</p:sldLayout>
</file>

<file path=ppt/slideLayouts/slideLayout218.xml><?xml version="1.0" encoding="utf-8"?>
<p:sldLayout xmlns:a="http://schemas.openxmlformats.org/drawingml/2006/main" xmlns:r="http://schemas.openxmlformats.org/officeDocument/2006/relationships" xmlns:p="http://schemas.openxmlformats.org/presentationml/2006/main" type="tx">
  <p:cSld name="23_Section Header">
    <p:spTree>
      <p:nvGrpSpPr>
        <p:cNvPr id="1" name=""/>
        <p:cNvGrpSpPr/>
        <p:nvPr/>
      </p:nvGrpSpPr>
      <p:grpSpPr>
        <a:xfrm>
          <a:off x="0" y="0"/>
          <a:ext cx="0" cy="0"/>
          <a:chOff x="0" y="0"/>
          <a:chExt cx="0" cy="0"/>
        </a:xfrm>
      </p:grpSpPr>
      <p:sp>
        <p:nvSpPr>
          <p:cNvPr id="355" name="Shape 355"/>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356" name="Shape 356"/>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357" name="Shape 357"/>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358"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359" name="Shape 35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60" name="Shape 360"/>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29586424"/>
      </p:ext>
    </p:extLst>
  </p:cSld>
  <p:clrMapOvr>
    <a:masterClrMapping/>
  </p:clrMapOvr>
  <p:transition spd="med"/>
</p:sldLayout>
</file>

<file path=ppt/slideLayouts/slideLayout219.xml><?xml version="1.0" encoding="utf-8"?>
<p:sldLayout xmlns:a="http://schemas.openxmlformats.org/drawingml/2006/main" xmlns:r="http://schemas.openxmlformats.org/officeDocument/2006/relationships" xmlns:p="http://schemas.openxmlformats.org/presentationml/2006/main" type="tx">
  <p:cSld name="24_Section Header">
    <p:spTree>
      <p:nvGrpSpPr>
        <p:cNvPr id="1" name=""/>
        <p:cNvGrpSpPr/>
        <p:nvPr/>
      </p:nvGrpSpPr>
      <p:grpSpPr>
        <a:xfrm>
          <a:off x="0" y="0"/>
          <a:ext cx="0" cy="0"/>
          <a:chOff x="0" y="0"/>
          <a:chExt cx="0" cy="0"/>
        </a:xfrm>
      </p:grpSpPr>
      <p:sp>
        <p:nvSpPr>
          <p:cNvPr id="367" name="Shape 367"/>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368" name="Shape 368"/>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369" name="Shape 369"/>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370"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371" name="Shape 37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72" name="Shape 372"/>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81420320"/>
      </p:ext>
    </p:extLst>
  </p:cSld>
  <p:clrMapOvr>
    <a:masterClrMapping/>
  </p:clrMapOvr>
  <p:transition spd="med"/>
</p:sldLayout>
</file>

<file path=ppt/slideLayouts/slideLayout22.xml><?xml version="1.0" encoding="utf-8"?>
<p:sldLayout xmlns:a="http://schemas.openxmlformats.org/drawingml/2006/main" xmlns:r="http://schemas.openxmlformats.org/officeDocument/2006/relationships" xmlns:p="http://schemas.openxmlformats.org/presentationml/2006/main" type="tx">
  <p:cSld name="12_Section Header">
    <p:spTree>
      <p:nvGrpSpPr>
        <p:cNvPr id="1" name=""/>
        <p:cNvGrpSpPr/>
        <p:nvPr/>
      </p:nvGrpSpPr>
      <p:grpSpPr>
        <a:xfrm>
          <a:off x="0" y="0"/>
          <a:ext cx="0" cy="0"/>
          <a:chOff x="0" y="0"/>
          <a:chExt cx="0" cy="0"/>
        </a:xfrm>
      </p:grpSpPr>
      <p:sp>
        <p:nvSpPr>
          <p:cNvPr id="223" name="Shape 22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224" name="Shape 22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225" name="Shape 22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22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27" name="Shape 22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8" name="Shape 228"/>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20.xml><?xml version="1.0" encoding="utf-8"?>
<p:sldLayout xmlns:a="http://schemas.openxmlformats.org/drawingml/2006/main" xmlns:r="http://schemas.openxmlformats.org/officeDocument/2006/relationships" xmlns:p="http://schemas.openxmlformats.org/presentationml/2006/main" type="tx">
  <p:cSld name="25_Section Header">
    <p:spTree>
      <p:nvGrpSpPr>
        <p:cNvPr id="1" name=""/>
        <p:cNvGrpSpPr/>
        <p:nvPr/>
      </p:nvGrpSpPr>
      <p:grpSpPr>
        <a:xfrm>
          <a:off x="0" y="0"/>
          <a:ext cx="0" cy="0"/>
          <a:chOff x="0" y="0"/>
          <a:chExt cx="0" cy="0"/>
        </a:xfrm>
      </p:grpSpPr>
      <p:sp>
        <p:nvSpPr>
          <p:cNvPr id="379" name="Shape 379"/>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380" name="Shape 380"/>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381" name="Shape 381"/>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382"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383" name="Shape 38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84" name="Shape 384"/>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10181477"/>
      </p:ext>
    </p:extLst>
  </p:cSld>
  <p:clrMapOvr>
    <a:masterClrMapping/>
  </p:clrMapOvr>
  <p:transition spd="med"/>
</p:sldLayout>
</file>

<file path=ppt/slideLayouts/slideLayout221.xml><?xml version="1.0" encoding="utf-8"?>
<p:sldLayout xmlns:a="http://schemas.openxmlformats.org/drawingml/2006/main" xmlns:r="http://schemas.openxmlformats.org/officeDocument/2006/relationships" xmlns:p="http://schemas.openxmlformats.org/presentationml/2006/main" type="tx">
  <p:cSld name="26_Section Header">
    <p:spTree>
      <p:nvGrpSpPr>
        <p:cNvPr id="1" name=""/>
        <p:cNvGrpSpPr/>
        <p:nvPr/>
      </p:nvGrpSpPr>
      <p:grpSpPr>
        <a:xfrm>
          <a:off x="0" y="0"/>
          <a:ext cx="0" cy="0"/>
          <a:chOff x="0" y="0"/>
          <a:chExt cx="0" cy="0"/>
        </a:xfrm>
      </p:grpSpPr>
      <p:sp>
        <p:nvSpPr>
          <p:cNvPr id="391" name="Shape 391"/>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392" name="Shape 392"/>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393" name="Shape 393"/>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394"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395" name="Shape 39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96" name="Shape 396"/>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31941946"/>
      </p:ext>
    </p:extLst>
  </p:cSld>
  <p:clrMapOvr>
    <a:masterClrMapping/>
  </p:clrMapOvr>
  <p:transition spd="med"/>
</p:sldLayout>
</file>

<file path=ppt/slideLayouts/slideLayout222.xml><?xml version="1.0" encoding="utf-8"?>
<p:sldLayout xmlns:a="http://schemas.openxmlformats.org/drawingml/2006/main" xmlns:r="http://schemas.openxmlformats.org/officeDocument/2006/relationships" xmlns:p="http://schemas.openxmlformats.org/presentationml/2006/main" type="tx">
  <p:cSld name="27_Section Header">
    <p:spTree>
      <p:nvGrpSpPr>
        <p:cNvPr id="1" name=""/>
        <p:cNvGrpSpPr/>
        <p:nvPr/>
      </p:nvGrpSpPr>
      <p:grpSpPr>
        <a:xfrm>
          <a:off x="0" y="0"/>
          <a:ext cx="0" cy="0"/>
          <a:chOff x="0" y="0"/>
          <a:chExt cx="0" cy="0"/>
        </a:xfrm>
      </p:grpSpPr>
      <p:sp>
        <p:nvSpPr>
          <p:cNvPr id="403" name="Shape 403"/>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404" name="Shape 404"/>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405" name="Shape 405"/>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406"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407" name="Shape 40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8" name="Shape 408"/>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018038356"/>
      </p:ext>
    </p:extLst>
  </p:cSld>
  <p:clrMapOvr>
    <a:masterClrMapping/>
  </p:clrMapOvr>
  <p:transition spd="med"/>
</p:sldLayout>
</file>

<file path=ppt/slideLayouts/slideLayout223.xml><?xml version="1.0" encoding="utf-8"?>
<p:sldLayout xmlns:a="http://schemas.openxmlformats.org/drawingml/2006/main" xmlns:r="http://schemas.openxmlformats.org/officeDocument/2006/relationships" xmlns:p="http://schemas.openxmlformats.org/presentationml/2006/main" type="tx">
  <p:cSld name="28_Section Header">
    <p:spTree>
      <p:nvGrpSpPr>
        <p:cNvPr id="1" name=""/>
        <p:cNvGrpSpPr/>
        <p:nvPr/>
      </p:nvGrpSpPr>
      <p:grpSpPr>
        <a:xfrm>
          <a:off x="0" y="0"/>
          <a:ext cx="0" cy="0"/>
          <a:chOff x="0" y="0"/>
          <a:chExt cx="0" cy="0"/>
        </a:xfrm>
      </p:grpSpPr>
      <p:sp>
        <p:nvSpPr>
          <p:cNvPr id="415" name="Shape 415"/>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416" name="Shape 416"/>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417" name="Shape 417"/>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418"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419" name="Shape 41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20" name="Shape 420"/>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858235714"/>
      </p:ext>
    </p:extLst>
  </p:cSld>
  <p:clrMapOvr>
    <a:masterClrMapping/>
  </p:clrMapOvr>
  <p:transition spd="med"/>
</p:sldLayout>
</file>

<file path=ppt/slideLayouts/slideLayout224.xml><?xml version="1.0" encoding="utf-8"?>
<p:sldLayout xmlns:a="http://schemas.openxmlformats.org/drawingml/2006/main" xmlns:r="http://schemas.openxmlformats.org/officeDocument/2006/relationships" xmlns:p="http://schemas.openxmlformats.org/presentationml/2006/main" type="tx">
  <p:cSld name="29_Section Header">
    <p:spTree>
      <p:nvGrpSpPr>
        <p:cNvPr id="1" name=""/>
        <p:cNvGrpSpPr/>
        <p:nvPr/>
      </p:nvGrpSpPr>
      <p:grpSpPr>
        <a:xfrm>
          <a:off x="0" y="0"/>
          <a:ext cx="0" cy="0"/>
          <a:chOff x="0" y="0"/>
          <a:chExt cx="0" cy="0"/>
        </a:xfrm>
      </p:grpSpPr>
      <p:sp>
        <p:nvSpPr>
          <p:cNvPr id="427" name="Shape 427"/>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428" name="Shape 428"/>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429" name="Shape 429"/>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430"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431" name="Shape 43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32" name="Shape 432"/>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68856587"/>
      </p:ext>
    </p:extLst>
  </p:cSld>
  <p:clrMapOvr>
    <a:masterClrMapping/>
  </p:clrMapOvr>
  <p:transition spd="med"/>
</p:sldLayout>
</file>

<file path=ppt/slideLayouts/slideLayout225.xml><?xml version="1.0" encoding="utf-8"?>
<p:sldLayout xmlns:a="http://schemas.openxmlformats.org/drawingml/2006/main" xmlns:r="http://schemas.openxmlformats.org/officeDocument/2006/relationships" xmlns:p="http://schemas.openxmlformats.org/presentationml/2006/main" type="tx">
  <p:cSld name="30_Section Header">
    <p:spTree>
      <p:nvGrpSpPr>
        <p:cNvPr id="1" name=""/>
        <p:cNvGrpSpPr/>
        <p:nvPr/>
      </p:nvGrpSpPr>
      <p:grpSpPr>
        <a:xfrm>
          <a:off x="0" y="0"/>
          <a:ext cx="0" cy="0"/>
          <a:chOff x="0" y="0"/>
          <a:chExt cx="0" cy="0"/>
        </a:xfrm>
      </p:grpSpPr>
      <p:sp>
        <p:nvSpPr>
          <p:cNvPr id="439" name="Shape 439"/>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440" name="Shape 440"/>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441" name="Shape 441"/>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442"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443" name="Shape 44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44" name="Shape 444"/>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751088405"/>
      </p:ext>
    </p:extLst>
  </p:cSld>
  <p:clrMapOvr>
    <a:masterClrMapping/>
  </p:clrMapOvr>
  <p:transition spd="med"/>
</p:sldLayout>
</file>

<file path=ppt/slideLayouts/slideLayout226.xml><?xml version="1.0" encoding="utf-8"?>
<p:sldLayout xmlns:a="http://schemas.openxmlformats.org/drawingml/2006/main" xmlns:r="http://schemas.openxmlformats.org/officeDocument/2006/relationships" xmlns:p="http://schemas.openxmlformats.org/presentationml/2006/main" type="tx">
  <p:cSld name="31_Section Header">
    <p:spTree>
      <p:nvGrpSpPr>
        <p:cNvPr id="1" name=""/>
        <p:cNvGrpSpPr/>
        <p:nvPr/>
      </p:nvGrpSpPr>
      <p:grpSpPr>
        <a:xfrm>
          <a:off x="0" y="0"/>
          <a:ext cx="0" cy="0"/>
          <a:chOff x="0" y="0"/>
          <a:chExt cx="0" cy="0"/>
        </a:xfrm>
      </p:grpSpPr>
      <p:sp>
        <p:nvSpPr>
          <p:cNvPr id="451" name="Shape 451"/>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452" name="Shape 452"/>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453" name="Shape 453"/>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454"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455" name="Shape 45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56" name="Shape 456"/>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8584525"/>
      </p:ext>
    </p:extLst>
  </p:cSld>
  <p:clrMapOvr>
    <a:masterClrMapping/>
  </p:clrMapOvr>
  <p:transition spd="med"/>
</p:sldLayout>
</file>

<file path=ppt/slideLayouts/slideLayout227.xml><?xml version="1.0" encoding="utf-8"?>
<p:sldLayout xmlns:a="http://schemas.openxmlformats.org/drawingml/2006/main" xmlns:r="http://schemas.openxmlformats.org/officeDocument/2006/relationships" xmlns:p="http://schemas.openxmlformats.org/presentationml/2006/main" type="tx">
  <p:cSld name="32_Section Header">
    <p:spTree>
      <p:nvGrpSpPr>
        <p:cNvPr id="1" name=""/>
        <p:cNvGrpSpPr/>
        <p:nvPr/>
      </p:nvGrpSpPr>
      <p:grpSpPr>
        <a:xfrm>
          <a:off x="0" y="0"/>
          <a:ext cx="0" cy="0"/>
          <a:chOff x="0" y="0"/>
          <a:chExt cx="0" cy="0"/>
        </a:xfrm>
      </p:grpSpPr>
      <p:sp>
        <p:nvSpPr>
          <p:cNvPr id="463" name="Shape 463"/>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464" name="Shape 464"/>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465" name="Shape 465"/>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466"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467" name="Shape 46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68" name="Shape 468"/>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93818498"/>
      </p:ext>
    </p:extLst>
  </p:cSld>
  <p:clrMapOvr>
    <a:masterClrMapping/>
  </p:clrMapOvr>
  <p:transition spd="med"/>
</p:sldLayout>
</file>

<file path=ppt/slideLayouts/slideLayout228.xml><?xml version="1.0" encoding="utf-8"?>
<p:sldLayout xmlns:a="http://schemas.openxmlformats.org/drawingml/2006/main" xmlns:r="http://schemas.openxmlformats.org/officeDocument/2006/relationships" xmlns:p="http://schemas.openxmlformats.org/presentationml/2006/main" type="tx">
  <p:cSld name="33_Section Header">
    <p:spTree>
      <p:nvGrpSpPr>
        <p:cNvPr id="1" name=""/>
        <p:cNvGrpSpPr/>
        <p:nvPr/>
      </p:nvGrpSpPr>
      <p:grpSpPr>
        <a:xfrm>
          <a:off x="0" y="0"/>
          <a:ext cx="0" cy="0"/>
          <a:chOff x="0" y="0"/>
          <a:chExt cx="0" cy="0"/>
        </a:xfrm>
      </p:grpSpPr>
      <p:sp>
        <p:nvSpPr>
          <p:cNvPr id="475" name="Shape 475"/>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476" name="Shape 476"/>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477" name="Shape 477"/>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478"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479" name="Shape 47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80" name="Shape 480"/>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44172802"/>
      </p:ext>
    </p:extLst>
  </p:cSld>
  <p:clrMapOvr>
    <a:masterClrMapping/>
  </p:clrMapOvr>
  <p:transition spd="med"/>
</p:sldLayout>
</file>

<file path=ppt/slideLayouts/slideLayout229.xml><?xml version="1.0" encoding="utf-8"?>
<p:sldLayout xmlns:a="http://schemas.openxmlformats.org/drawingml/2006/main" xmlns:r="http://schemas.openxmlformats.org/officeDocument/2006/relationships" xmlns:p="http://schemas.openxmlformats.org/presentationml/2006/main" type="tx">
  <p:cSld name="45_Section Header">
    <p:spTree>
      <p:nvGrpSpPr>
        <p:cNvPr id="1" name=""/>
        <p:cNvGrpSpPr/>
        <p:nvPr/>
      </p:nvGrpSpPr>
      <p:grpSpPr>
        <a:xfrm>
          <a:off x="0" y="0"/>
          <a:ext cx="0" cy="0"/>
          <a:chOff x="0" y="0"/>
          <a:chExt cx="0" cy="0"/>
        </a:xfrm>
      </p:grpSpPr>
      <p:sp>
        <p:nvSpPr>
          <p:cNvPr id="487" name="Shape 487"/>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488" name="Shape 488"/>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489" name="Shape 489"/>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490"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491" name="Shape 49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92" name="Shape 492"/>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569400589"/>
      </p:ext>
    </p:extLst>
  </p:cSld>
  <p:clrMapOvr>
    <a:masterClrMapping/>
  </p:clrMapOvr>
  <p:transition spd="med"/>
</p:sldLayout>
</file>

<file path=ppt/slideLayouts/slideLayout23.xml><?xml version="1.0" encoding="utf-8"?>
<p:sldLayout xmlns:a="http://schemas.openxmlformats.org/drawingml/2006/main" xmlns:r="http://schemas.openxmlformats.org/officeDocument/2006/relationships" xmlns:p="http://schemas.openxmlformats.org/presentationml/2006/main" type="tx">
  <p:cSld name="13_Section Header">
    <p:spTree>
      <p:nvGrpSpPr>
        <p:cNvPr id="1" name=""/>
        <p:cNvGrpSpPr/>
        <p:nvPr/>
      </p:nvGrpSpPr>
      <p:grpSpPr>
        <a:xfrm>
          <a:off x="0" y="0"/>
          <a:ext cx="0" cy="0"/>
          <a:chOff x="0" y="0"/>
          <a:chExt cx="0" cy="0"/>
        </a:xfrm>
      </p:grpSpPr>
      <p:sp>
        <p:nvSpPr>
          <p:cNvPr id="235" name="Shape 23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236" name="Shape 23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237" name="Shape 23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23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39" name="Shape 23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40" name="Shape 240"/>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30.xml><?xml version="1.0" encoding="utf-8"?>
<p:sldLayout xmlns:a="http://schemas.openxmlformats.org/drawingml/2006/main" xmlns:r="http://schemas.openxmlformats.org/officeDocument/2006/relationships" xmlns:p="http://schemas.openxmlformats.org/presentationml/2006/main" type="tx">
  <p:cSld name="46_Section Header">
    <p:spTree>
      <p:nvGrpSpPr>
        <p:cNvPr id="1" name=""/>
        <p:cNvGrpSpPr/>
        <p:nvPr/>
      </p:nvGrpSpPr>
      <p:grpSpPr>
        <a:xfrm>
          <a:off x="0" y="0"/>
          <a:ext cx="0" cy="0"/>
          <a:chOff x="0" y="0"/>
          <a:chExt cx="0" cy="0"/>
        </a:xfrm>
      </p:grpSpPr>
      <p:sp>
        <p:nvSpPr>
          <p:cNvPr id="499" name="Shape 499"/>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500" name="Shape 500"/>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501" name="Shape 501"/>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502"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503" name="Shape 50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04" name="Shape 504"/>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99214980"/>
      </p:ext>
    </p:extLst>
  </p:cSld>
  <p:clrMapOvr>
    <a:masterClrMapping/>
  </p:clrMapOvr>
  <p:transition spd="med"/>
</p:sldLayout>
</file>

<file path=ppt/slideLayouts/slideLayout231.xml><?xml version="1.0" encoding="utf-8"?>
<p:sldLayout xmlns:a="http://schemas.openxmlformats.org/drawingml/2006/main" xmlns:r="http://schemas.openxmlformats.org/officeDocument/2006/relationships" xmlns:p="http://schemas.openxmlformats.org/presentationml/2006/main" type="tx">
  <p:cSld name="47_Section Header">
    <p:spTree>
      <p:nvGrpSpPr>
        <p:cNvPr id="1" name=""/>
        <p:cNvGrpSpPr/>
        <p:nvPr/>
      </p:nvGrpSpPr>
      <p:grpSpPr>
        <a:xfrm>
          <a:off x="0" y="0"/>
          <a:ext cx="0" cy="0"/>
          <a:chOff x="0" y="0"/>
          <a:chExt cx="0" cy="0"/>
        </a:xfrm>
      </p:grpSpPr>
      <p:sp>
        <p:nvSpPr>
          <p:cNvPr id="511" name="Shape 511"/>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512" name="Shape 512"/>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513" name="Shape 513"/>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514"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515" name="Shape 51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16" name="Shape 516"/>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27362580"/>
      </p:ext>
    </p:extLst>
  </p:cSld>
  <p:clrMapOvr>
    <a:masterClrMapping/>
  </p:clrMapOvr>
  <p:transition spd="med"/>
</p:sldLayout>
</file>

<file path=ppt/slideLayouts/slideLayout232.xml><?xml version="1.0" encoding="utf-8"?>
<p:sldLayout xmlns:a="http://schemas.openxmlformats.org/drawingml/2006/main" xmlns:r="http://schemas.openxmlformats.org/officeDocument/2006/relationships" xmlns:p="http://schemas.openxmlformats.org/presentationml/2006/main" type="tx">
  <p:cSld name="48_Section Header">
    <p:spTree>
      <p:nvGrpSpPr>
        <p:cNvPr id="1" name=""/>
        <p:cNvGrpSpPr/>
        <p:nvPr/>
      </p:nvGrpSpPr>
      <p:grpSpPr>
        <a:xfrm>
          <a:off x="0" y="0"/>
          <a:ext cx="0" cy="0"/>
          <a:chOff x="0" y="0"/>
          <a:chExt cx="0" cy="0"/>
        </a:xfrm>
      </p:grpSpPr>
      <p:sp>
        <p:nvSpPr>
          <p:cNvPr id="523" name="Shape 523"/>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524" name="Shape 524"/>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525" name="Shape 525"/>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526"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527" name="Shape 52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28" name="Shape 528"/>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88358559"/>
      </p:ext>
    </p:extLst>
  </p:cSld>
  <p:clrMapOvr>
    <a:masterClrMapping/>
  </p:clrMapOvr>
  <p:transition spd="med"/>
</p:sldLayout>
</file>

<file path=ppt/slideLayouts/slideLayout233.xml><?xml version="1.0" encoding="utf-8"?>
<p:sldLayout xmlns:a="http://schemas.openxmlformats.org/drawingml/2006/main" xmlns:r="http://schemas.openxmlformats.org/officeDocument/2006/relationships" xmlns:p="http://schemas.openxmlformats.org/presentationml/2006/main" type="tx">
  <p:cSld name="49_Section Header">
    <p:spTree>
      <p:nvGrpSpPr>
        <p:cNvPr id="1" name=""/>
        <p:cNvGrpSpPr/>
        <p:nvPr/>
      </p:nvGrpSpPr>
      <p:grpSpPr>
        <a:xfrm>
          <a:off x="0" y="0"/>
          <a:ext cx="0" cy="0"/>
          <a:chOff x="0" y="0"/>
          <a:chExt cx="0" cy="0"/>
        </a:xfrm>
      </p:grpSpPr>
      <p:sp>
        <p:nvSpPr>
          <p:cNvPr id="535" name="Shape 535"/>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536" name="Shape 536"/>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537" name="Shape 537"/>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538"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539" name="Shape 53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40" name="Shape 540"/>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19337950"/>
      </p:ext>
    </p:extLst>
  </p:cSld>
  <p:clrMapOvr>
    <a:masterClrMapping/>
  </p:clrMapOvr>
  <p:transition spd="med"/>
</p:sldLayout>
</file>

<file path=ppt/slideLayouts/slideLayout234.xml><?xml version="1.0" encoding="utf-8"?>
<p:sldLayout xmlns:a="http://schemas.openxmlformats.org/drawingml/2006/main" xmlns:r="http://schemas.openxmlformats.org/officeDocument/2006/relationships" xmlns:p="http://schemas.openxmlformats.org/presentationml/2006/main" type="tx">
  <p:cSld name="50_Section Header">
    <p:spTree>
      <p:nvGrpSpPr>
        <p:cNvPr id="1" name=""/>
        <p:cNvGrpSpPr/>
        <p:nvPr/>
      </p:nvGrpSpPr>
      <p:grpSpPr>
        <a:xfrm>
          <a:off x="0" y="0"/>
          <a:ext cx="0" cy="0"/>
          <a:chOff x="0" y="0"/>
          <a:chExt cx="0" cy="0"/>
        </a:xfrm>
      </p:grpSpPr>
      <p:sp>
        <p:nvSpPr>
          <p:cNvPr id="547" name="Shape 547"/>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548" name="Shape 548"/>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549" name="Shape 549"/>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pic>
        <p:nvPicPr>
          <p:cNvPr id="550" name="image1.png"/>
          <p:cNvPicPr>
            <a:picLocks noChangeAspect="1"/>
          </p:cNvPicPr>
          <p:nvPr/>
        </p:nvPicPr>
        <p:blipFill>
          <a:blip r:embed="rId2" cstate="screen">
            <a:extLst>
              <a:ext uri="{28A0092B-C50C-407E-A947-70E740481C1C}">
                <a14:useLocalDpi xmlns:a14="http://schemas.microsoft.com/office/drawing/2010/main" val="0"/>
              </a:ext>
            </a:extLst>
          </a:blip>
          <a:stretch>
            <a:fillRect/>
          </a:stretch>
        </p:blipFill>
        <p:spPr>
          <a:xfrm>
            <a:off x="8194927" y="4824112"/>
            <a:ext cx="949080" cy="319389"/>
          </a:xfrm>
          <a:prstGeom prst="rect">
            <a:avLst/>
          </a:prstGeom>
          <a:ln w="12700">
            <a:miter lim="400000"/>
          </a:ln>
        </p:spPr>
      </p:pic>
      <p:sp>
        <p:nvSpPr>
          <p:cNvPr id="551" name="Shape 55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52" name="Shape 552"/>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5510253"/>
      </p:ext>
    </p:extLst>
  </p:cSld>
  <p:clrMapOvr>
    <a:masterClrMapping/>
  </p:clrMapOvr>
  <p:transition spd="med"/>
</p:sldLayout>
</file>

<file path=ppt/slideLayouts/slideLayout235.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566" name="Shape 566"/>
          <p:cNvSpPr>
            <a:spLocks noGrp="1"/>
          </p:cNvSpPr>
          <p:nvPr>
            <p:ph type="title"/>
          </p:nvPr>
        </p:nvSpPr>
        <p:spPr>
          <a:xfrm>
            <a:off x="685800" y="1597826"/>
            <a:ext cx="7772400" cy="1102520"/>
          </a:xfrm>
          <a:prstGeom prst="rect">
            <a:avLst/>
          </a:prstGeom>
        </p:spPr>
        <p:txBody>
          <a:bodyPr/>
          <a:lstStyle/>
          <a:p>
            <a:r>
              <a:t>Title Text</a:t>
            </a:r>
          </a:p>
        </p:txBody>
      </p:sp>
      <p:sp>
        <p:nvSpPr>
          <p:cNvPr id="567" name="Shape 567"/>
          <p:cNvSpPr>
            <a:spLocks noGrp="1"/>
          </p:cNvSpPr>
          <p:nvPr>
            <p:ph type="body" sz="quarter" idx="1"/>
          </p:nvPr>
        </p:nvSpPr>
        <p:spPr>
          <a:xfrm>
            <a:off x="1371600" y="2914650"/>
            <a:ext cx="6400800" cy="131445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568" name="Shape 568"/>
          <p:cNvSpPr>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842005476"/>
      </p:ext>
    </p:extLst>
  </p:cSld>
  <p:clrMapOvr>
    <a:masterClrMapping/>
  </p:clrMapOvr>
  <p:transition spd="med"/>
</p:sldLayout>
</file>

<file path=ppt/slideLayouts/slideLayout236.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575" name="Shape 575"/>
          <p:cNvSpPr>
            <a:spLocks noGrp="1"/>
          </p:cNvSpPr>
          <p:nvPr>
            <p:ph type="title"/>
          </p:nvPr>
        </p:nvSpPr>
        <p:spPr>
          <a:prstGeom prst="rect">
            <a:avLst/>
          </a:prstGeom>
        </p:spPr>
        <p:txBody>
          <a:bodyPr/>
          <a:lstStyle/>
          <a:p>
            <a:r>
              <a:t>Title Text</a:t>
            </a:r>
          </a:p>
        </p:txBody>
      </p:sp>
      <p:sp>
        <p:nvSpPr>
          <p:cNvPr id="576" name="Shape 576"/>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77" name="Shape 577"/>
          <p:cNvSpPr>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108556316"/>
      </p:ext>
    </p:extLst>
  </p:cSld>
  <p:clrMapOvr>
    <a:masterClrMapping/>
  </p:clrMapOvr>
  <p:transition spd="med"/>
</p:sldLayout>
</file>

<file path=ppt/slideLayouts/slideLayout237.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584" name="Shape 584"/>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36645404"/>
      </p:ext>
    </p:extLst>
  </p:cSld>
  <p:clrMapOvr>
    <a:masterClrMapping/>
  </p:clrMapOvr>
  <p:transition spd="med"/>
</p:sldLayout>
</file>

<file path=ppt/slideLayouts/slideLayout238.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591" name="Shape 591"/>
          <p:cNvSpPr>
            <a:spLocks noGrp="1"/>
          </p:cNvSpPr>
          <p:nvPr>
            <p:ph type="title"/>
          </p:nvPr>
        </p:nvSpPr>
        <p:spPr>
          <a:prstGeom prst="rect">
            <a:avLst/>
          </a:prstGeom>
        </p:spPr>
        <p:txBody>
          <a:bodyPr/>
          <a:lstStyle/>
          <a:p>
            <a:r>
              <a:t>Title Text</a:t>
            </a:r>
          </a:p>
        </p:txBody>
      </p:sp>
      <p:sp>
        <p:nvSpPr>
          <p:cNvPr id="592" name="Shape 592"/>
          <p:cNvSpPr>
            <a:spLocks noGrp="1"/>
          </p:cNvSpPr>
          <p:nvPr>
            <p:ph type="body" sz="half" idx="1"/>
          </p:nvPr>
        </p:nvSpPr>
        <p:spPr>
          <a:xfrm>
            <a:off x="457200" y="900115"/>
            <a:ext cx="4038600" cy="2545557"/>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593" name="Shape 593"/>
          <p:cNvSpPr>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488765789"/>
      </p:ext>
    </p:extLst>
  </p:cSld>
  <p:clrMapOvr>
    <a:masterClrMapping/>
  </p:clrMapOvr>
  <p:transition spd="med"/>
</p:sldLayout>
</file>

<file path=ppt/slideLayouts/slideLayout239.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600" name="Shape 600"/>
          <p:cNvSpPr>
            <a:spLocks noGrp="1"/>
          </p:cNvSpPr>
          <p:nvPr>
            <p:ph type="title"/>
          </p:nvPr>
        </p:nvSpPr>
        <p:spPr>
          <a:prstGeom prst="rect">
            <a:avLst/>
          </a:prstGeom>
        </p:spPr>
        <p:txBody>
          <a:bodyPr/>
          <a:lstStyle/>
          <a:p>
            <a:r>
              <a:t>Title Text</a:t>
            </a:r>
          </a:p>
        </p:txBody>
      </p:sp>
      <p:sp>
        <p:nvSpPr>
          <p:cNvPr id="601" name="Shape 601"/>
          <p:cNvSpPr>
            <a:spLocks noGrp="1"/>
          </p:cNvSpPr>
          <p:nvPr>
            <p:ph type="body" sz="quarter" idx="1"/>
          </p:nvPr>
        </p:nvSpPr>
        <p:spPr>
          <a:xfrm>
            <a:off x="457200" y="1151334"/>
            <a:ext cx="4040188" cy="479823"/>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602" name="Shape 602"/>
          <p:cNvSpPr>
            <a:spLocks noGrp="1"/>
          </p:cNvSpPr>
          <p:nvPr>
            <p:ph type="body" sz="quarter" idx="13"/>
          </p:nvPr>
        </p:nvSpPr>
        <p:spPr>
          <a:xfrm>
            <a:off x="4645033" y="1151334"/>
            <a:ext cx="4041776" cy="479823"/>
          </a:xfrm>
          <a:prstGeom prst="rect">
            <a:avLst/>
          </a:prstGeom>
        </p:spPr>
        <p:txBody>
          <a:bodyPr anchor="b"/>
          <a:lstStyle/>
          <a:p>
            <a:pPr marL="0" indent="0">
              <a:spcBef>
                <a:spcPts val="500"/>
              </a:spcBef>
              <a:buSzTx/>
              <a:buFontTx/>
              <a:buNone/>
              <a:defRPr sz="2400" b="1"/>
            </a:pPr>
            <a:endParaRPr/>
          </a:p>
        </p:txBody>
      </p:sp>
      <p:sp>
        <p:nvSpPr>
          <p:cNvPr id="603" name="Shape 603"/>
          <p:cNvSpPr>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4109151934"/>
      </p:ext>
    </p:extLst>
  </p:cSld>
  <p:clrMapOvr>
    <a:masterClrMapping/>
  </p:clrMapOvr>
  <p:transition spd="med"/>
</p:sldLayout>
</file>

<file path=ppt/slideLayouts/slideLayout24.xml><?xml version="1.0" encoding="utf-8"?>
<p:sldLayout xmlns:a="http://schemas.openxmlformats.org/drawingml/2006/main" xmlns:r="http://schemas.openxmlformats.org/officeDocument/2006/relationships" xmlns:p="http://schemas.openxmlformats.org/presentationml/2006/main" type="tx">
  <p:cSld name="14_Section Header">
    <p:spTree>
      <p:nvGrpSpPr>
        <p:cNvPr id="1" name=""/>
        <p:cNvGrpSpPr/>
        <p:nvPr/>
      </p:nvGrpSpPr>
      <p:grpSpPr>
        <a:xfrm>
          <a:off x="0" y="0"/>
          <a:ext cx="0" cy="0"/>
          <a:chOff x="0" y="0"/>
          <a:chExt cx="0" cy="0"/>
        </a:xfrm>
      </p:grpSpPr>
      <p:sp>
        <p:nvSpPr>
          <p:cNvPr id="247" name="Shape 24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248" name="Shape 24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249" name="Shape 24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25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51" name="Shape 25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52" name="Shape 25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40.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610" name="Shape 610"/>
          <p:cNvSpPr>
            <a:spLocks noGrp="1"/>
          </p:cNvSpPr>
          <p:nvPr>
            <p:ph type="title"/>
          </p:nvPr>
        </p:nvSpPr>
        <p:spPr>
          <a:prstGeom prst="rect">
            <a:avLst/>
          </a:prstGeom>
        </p:spPr>
        <p:txBody>
          <a:bodyPr/>
          <a:lstStyle/>
          <a:p>
            <a:r>
              <a:t>Title Text</a:t>
            </a:r>
          </a:p>
        </p:txBody>
      </p:sp>
      <p:sp>
        <p:nvSpPr>
          <p:cNvPr id="611" name="Shape 611"/>
          <p:cNvSpPr>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450688594"/>
      </p:ext>
    </p:extLst>
  </p:cSld>
  <p:clrMapOvr>
    <a:masterClrMapping/>
  </p:clrMapOvr>
  <p:transition spd="med"/>
</p:sldLayout>
</file>

<file path=ppt/slideLayouts/slideLayout241.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618" name="Shape 618"/>
          <p:cNvSpPr>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811771274"/>
      </p:ext>
    </p:extLst>
  </p:cSld>
  <p:clrMapOvr>
    <a:masterClrMapping/>
  </p:clrMapOvr>
  <p:transition spd="med"/>
</p:sldLayout>
</file>

<file path=ppt/slideLayouts/slideLayout242.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625" name="Shape 625"/>
          <p:cNvSpPr>
            <a:spLocks noGrp="1"/>
          </p:cNvSpPr>
          <p:nvPr>
            <p:ph type="title"/>
          </p:nvPr>
        </p:nvSpPr>
        <p:spPr>
          <a:xfrm>
            <a:off x="457215" y="204786"/>
            <a:ext cx="3008314" cy="871539"/>
          </a:xfrm>
          <a:prstGeom prst="rect">
            <a:avLst/>
          </a:prstGeom>
        </p:spPr>
        <p:txBody>
          <a:bodyPr anchor="b"/>
          <a:lstStyle>
            <a:lvl1pPr algn="l">
              <a:defRPr sz="2000" b="1"/>
            </a:lvl1pPr>
          </a:lstStyle>
          <a:p>
            <a:r>
              <a:t>Title Text</a:t>
            </a:r>
          </a:p>
        </p:txBody>
      </p:sp>
      <p:sp>
        <p:nvSpPr>
          <p:cNvPr id="626" name="Shape 626"/>
          <p:cNvSpPr>
            <a:spLocks noGrp="1"/>
          </p:cNvSpPr>
          <p:nvPr>
            <p:ph type="body" idx="1"/>
          </p:nvPr>
        </p:nvSpPr>
        <p:spPr>
          <a:xfrm>
            <a:off x="3575050" y="204795"/>
            <a:ext cx="5111750" cy="438983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27" name="Shape 627"/>
          <p:cNvSpPr>
            <a:spLocks noGrp="1"/>
          </p:cNvSpPr>
          <p:nvPr>
            <p:ph type="body" sz="half" idx="13"/>
          </p:nvPr>
        </p:nvSpPr>
        <p:spPr>
          <a:xfrm>
            <a:off x="457214" y="1076328"/>
            <a:ext cx="3008315" cy="3518297"/>
          </a:xfrm>
          <a:prstGeom prst="rect">
            <a:avLst/>
          </a:prstGeom>
        </p:spPr>
        <p:txBody>
          <a:bodyPr/>
          <a:lstStyle/>
          <a:p>
            <a:pPr marL="0" indent="0">
              <a:spcBef>
                <a:spcPts val="300"/>
              </a:spcBef>
              <a:buSzTx/>
              <a:buFontTx/>
              <a:buNone/>
              <a:defRPr sz="1400"/>
            </a:pPr>
            <a:endParaRPr/>
          </a:p>
        </p:txBody>
      </p:sp>
      <p:sp>
        <p:nvSpPr>
          <p:cNvPr id="628" name="Shape 628"/>
          <p:cNvSpPr>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2371103081"/>
      </p:ext>
    </p:extLst>
  </p:cSld>
  <p:clrMapOvr>
    <a:masterClrMapping/>
  </p:clrMapOvr>
  <p:transition spd="med"/>
</p:sldLayout>
</file>

<file path=ppt/slideLayouts/slideLayout243.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635" name="Shape 635"/>
          <p:cNvSpPr>
            <a:spLocks noGrp="1"/>
          </p:cNvSpPr>
          <p:nvPr>
            <p:ph type="title"/>
          </p:nvPr>
        </p:nvSpPr>
        <p:spPr>
          <a:xfrm>
            <a:off x="1792288" y="3600451"/>
            <a:ext cx="5486401" cy="425055"/>
          </a:xfrm>
          <a:prstGeom prst="rect">
            <a:avLst/>
          </a:prstGeom>
        </p:spPr>
        <p:txBody>
          <a:bodyPr anchor="b"/>
          <a:lstStyle>
            <a:lvl1pPr algn="l">
              <a:defRPr sz="2000" b="1"/>
            </a:lvl1pPr>
          </a:lstStyle>
          <a:p>
            <a:r>
              <a:t>Title Text</a:t>
            </a:r>
          </a:p>
        </p:txBody>
      </p:sp>
      <p:sp>
        <p:nvSpPr>
          <p:cNvPr id="636" name="Shape 636"/>
          <p:cNvSpPr>
            <a:spLocks noGrp="1"/>
          </p:cNvSpPr>
          <p:nvPr>
            <p:ph type="pic" sz="half" idx="13"/>
          </p:nvPr>
        </p:nvSpPr>
        <p:spPr>
          <a:xfrm>
            <a:off x="1792288" y="459581"/>
            <a:ext cx="5486401" cy="3086101"/>
          </a:xfrm>
          <a:prstGeom prst="rect">
            <a:avLst/>
          </a:prstGeom>
        </p:spPr>
        <p:txBody>
          <a:bodyPr lIns="91439" rIns="91439">
            <a:noAutofit/>
          </a:bodyPr>
          <a:lstStyle/>
          <a:p>
            <a:endParaRPr/>
          </a:p>
        </p:txBody>
      </p:sp>
      <p:sp>
        <p:nvSpPr>
          <p:cNvPr id="637" name="Shape 637"/>
          <p:cNvSpPr>
            <a:spLocks noGrp="1"/>
          </p:cNvSpPr>
          <p:nvPr>
            <p:ph type="body" sz="quarter" idx="1"/>
          </p:nvPr>
        </p:nvSpPr>
        <p:spPr>
          <a:xfrm>
            <a:off x="1792288" y="4025510"/>
            <a:ext cx="5486401" cy="603648"/>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638" name="Shape 638"/>
          <p:cNvSpPr>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3141684841"/>
      </p:ext>
    </p:extLst>
  </p:cSld>
  <p:clrMapOvr>
    <a:masterClrMapping/>
  </p:clrMapOvr>
  <p:transition spd="med"/>
</p:sldLayout>
</file>

<file path=ppt/slideLayouts/slideLayout244.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645" name="Shape 645"/>
          <p:cNvSpPr>
            <a:spLocks noGrp="1"/>
          </p:cNvSpPr>
          <p:nvPr>
            <p:ph type="title"/>
          </p:nvPr>
        </p:nvSpPr>
        <p:spPr>
          <a:prstGeom prst="rect">
            <a:avLst/>
          </a:prstGeom>
        </p:spPr>
        <p:txBody>
          <a:bodyPr/>
          <a:lstStyle/>
          <a:p>
            <a:r>
              <a:t>Title Text</a:t>
            </a:r>
          </a:p>
        </p:txBody>
      </p:sp>
      <p:sp>
        <p:nvSpPr>
          <p:cNvPr id="646" name="Shape 646"/>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47" name="Shape 647"/>
          <p:cNvSpPr>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823351769"/>
      </p:ext>
    </p:extLst>
  </p:cSld>
  <p:clrMapOvr>
    <a:masterClrMapping/>
  </p:clrMapOvr>
  <p:transition spd="med"/>
</p:sldLayout>
</file>

<file path=ppt/slideLayouts/slideLayout245.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654" name="Shape 654"/>
          <p:cNvSpPr>
            <a:spLocks noGrp="1"/>
          </p:cNvSpPr>
          <p:nvPr>
            <p:ph type="title"/>
          </p:nvPr>
        </p:nvSpPr>
        <p:spPr>
          <a:xfrm>
            <a:off x="6629400" y="154782"/>
            <a:ext cx="2057400" cy="3290889"/>
          </a:xfrm>
          <a:prstGeom prst="rect">
            <a:avLst/>
          </a:prstGeom>
        </p:spPr>
        <p:txBody>
          <a:bodyPr/>
          <a:lstStyle/>
          <a:p>
            <a:r>
              <a:t>Title Text</a:t>
            </a:r>
          </a:p>
        </p:txBody>
      </p:sp>
      <p:sp>
        <p:nvSpPr>
          <p:cNvPr id="655" name="Shape 655"/>
          <p:cNvSpPr>
            <a:spLocks noGrp="1"/>
          </p:cNvSpPr>
          <p:nvPr>
            <p:ph type="body" idx="1"/>
          </p:nvPr>
        </p:nvSpPr>
        <p:spPr>
          <a:xfrm>
            <a:off x="457200" y="154782"/>
            <a:ext cx="6019800" cy="3290889"/>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56" name="Shape 656"/>
          <p:cNvSpPr>
            <a:spLocks noGrp="1"/>
          </p:cNvSpPr>
          <p:nvPr>
            <p:ph type="sldNum" sz="quarter" idx="2"/>
          </p:nvPr>
        </p:nvSpPr>
        <p:spPr>
          <a:prstGeom prst="rect">
            <a:avLst/>
          </a:prstGeom>
        </p:spPr>
        <p:txBody>
          <a:bodyPr/>
          <a:lstStyle>
            <a:lvl1pPr defTabSz="457200"/>
          </a:lstStyle>
          <a:p>
            <a:fld id="{86CB4B4D-7CA3-9044-876B-883B54F8677D}" type="slidenum">
              <a:t>‹#›</a:t>
            </a:fld>
            <a:endParaRPr/>
          </a:p>
        </p:txBody>
      </p:sp>
    </p:spTree>
    <p:extLst>
      <p:ext uri="{BB962C8B-B14F-4D97-AF65-F5344CB8AC3E}">
        <p14:creationId xmlns:p14="http://schemas.microsoft.com/office/powerpoint/2010/main" val="1480872162"/>
      </p:ext>
    </p:extLst>
  </p:cSld>
  <p:clrMapOvr>
    <a:masterClrMapping/>
  </p:clrMapOvr>
  <p:transition spd="med"/>
</p:sldLayout>
</file>

<file path=ppt/slideLayouts/slideLayout246.xml><?xml version="1.0" encoding="utf-8"?>
<p:sldLayout xmlns:a="http://schemas.openxmlformats.org/drawingml/2006/main" xmlns:r="http://schemas.openxmlformats.org/officeDocument/2006/relationships" xmlns:p="http://schemas.openxmlformats.org/presentationml/2006/main" type="tx">
  <p:cSld name="34_Section Header">
    <p:spTree>
      <p:nvGrpSpPr>
        <p:cNvPr id="1" name=""/>
        <p:cNvGrpSpPr/>
        <p:nvPr/>
      </p:nvGrpSpPr>
      <p:grpSpPr>
        <a:xfrm>
          <a:off x="0" y="0"/>
          <a:ext cx="0" cy="0"/>
          <a:chOff x="0" y="0"/>
          <a:chExt cx="0" cy="0"/>
        </a:xfrm>
      </p:grpSpPr>
      <p:sp>
        <p:nvSpPr>
          <p:cNvPr id="663" name="Shape 663"/>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664" name="Shape 664"/>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665" name="Shape 665"/>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666" name="Shape 666"/>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67" name="Shape 667"/>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602894130"/>
      </p:ext>
    </p:extLst>
  </p:cSld>
  <p:clrMapOvr>
    <a:masterClrMapping/>
  </p:clrMapOvr>
  <p:transition spd="med"/>
</p:sldLayout>
</file>

<file path=ppt/slideLayouts/slideLayout247.xml><?xml version="1.0" encoding="utf-8"?>
<p:sldLayout xmlns:a="http://schemas.openxmlformats.org/drawingml/2006/main" xmlns:r="http://schemas.openxmlformats.org/officeDocument/2006/relationships" xmlns:p="http://schemas.openxmlformats.org/presentationml/2006/main" type="tx">
  <p:cSld name="35_Section Header">
    <p:spTree>
      <p:nvGrpSpPr>
        <p:cNvPr id="1" name=""/>
        <p:cNvGrpSpPr/>
        <p:nvPr/>
      </p:nvGrpSpPr>
      <p:grpSpPr>
        <a:xfrm>
          <a:off x="0" y="0"/>
          <a:ext cx="0" cy="0"/>
          <a:chOff x="0" y="0"/>
          <a:chExt cx="0" cy="0"/>
        </a:xfrm>
      </p:grpSpPr>
      <p:sp>
        <p:nvSpPr>
          <p:cNvPr id="674" name="Shape 674"/>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675" name="Shape 675"/>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676" name="Shape 676"/>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677" name="Shape 67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78" name="Shape 678"/>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98418885"/>
      </p:ext>
    </p:extLst>
  </p:cSld>
  <p:clrMapOvr>
    <a:masterClrMapping/>
  </p:clrMapOvr>
  <p:transition spd="med"/>
</p:sldLayout>
</file>

<file path=ppt/slideLayouts/slideLayout248.xml><?xml version="1.0" encoding="utf-8"?>
<p:sldLayout xmlns:a="http://schemas.openxmlformats.org/drawingml/2006/main" xmlns:r="http://schemas.openxmlformats.org/officeDocument/2006/relationships" xmlns:p="http://schemas.openxmlformats.org/presentationml/2006/main" type="tx">
  <p:cSld name="36_Section Header">
    <p:spTree>
      <p:nvGrpSpPr>
        <p:cNvPr id="1" name=""/>
        <p:cNvGrpSpPr/>
        <p:nvPr/>
      </p:nvGrpSpPr>
      <p:grpSpPr>
        <a:xfrm>
          <a:off x="0" y="0"/>
          <a:ext cx="0" cy="0"/>
          <a:chOff x="0" y="0"/>
          <a:chExt cx="0" cy="0"/>
        </a:xfrm>
      </p:grpSpPr>
      <p:sp>
        <p:nvSpPr>
          <p:cNvPr id="685" name="Shape 685"/>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686" name="Shape 686"/>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687" name="Shape 687"/>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688" name="Shape 688"/>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89" name="Shape 689"/>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63758543"/>
      </p:ext>
    </p:extLst>
  </p:cSld>
  <p:clrMapOvr>
    <a:masterClrMapping/>
  </p:clrMapOvr>
  <p:transition spd="med"/>
</p:sldLayout>
</file>

<file path=ppt/slideLayouts/slideLayout249.xml><?xml version="1.0" encoding="utf-8"?>
<p:sldLayout xmlns:a="http://schemas.openxmlformats.org/drawingml/2006/main" xmlns:r="http://schemas.openxmlformats.org/officeDocument/2006/relationships" xmlns:p="http://schemas.openxmlformats.org/presentationml/2006/main" type="tx">
  <p:cSld name="37_Section Header">
    <p:spTree>
      <p:nvGrpSpPr>
        <p:cNvPr id="1" name=""/>
        <p:cNvGrpSpPr/>
        <p:nvPr/>
      </p:nvGrpSpPr>
      <p:grpSpPr>
        <a:xfrm>
          <a:off x="0" y="0"/>
          <a:ext cx="0" cy="0"/>
          <a:chOff x="0" y="0"/>
          <a:chExt cx="0" cy="0"/>
        </a:xfrm>
      </p:grpSpPr>
      <p:sp>
        <p:nvSpPr>
          <p:cNvPr id="696" name="Shape 696"/>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697" name="Shape 697"/>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698" name="Shape 698"/>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699" name="Shape 69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00" name="Shape 700"/>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879170198"/>
      </p:ext>
    </p:extLst>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type="tx">
  <p:cSld name="15_Section Header">
    <p:spTree>
      <p:nvGrpSpPr>
        <p:cNvPr id="1" name=""/>
        <p:cNvGrpSpPr/>
        <p:nvPr/>
      </p:nvGrpSpPr>
      <p:grpSpPr>
        <a:xfrm>
          <a:off x="0" y="0"/>
          <a:ext cx="0" cy="0"/>
          <a:chOff x="0" y="0"/>
          <a:chExt cx="0" cy="0"/>
        </a:xfrm>
      </p:grpSpPr>
      <p:sp>
        <p:nvSpPr>
          <p:cNvPr id="259" name="Shape 25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260" name="Shape 26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261" name="Shape 26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26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63" name="Shape 26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64" name="Shape 26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50.xml><?xml version="1.0" encoding="utf-8"?>
<p:sldLayout xmlns:a="http://schemas.openxmlformats.org/drawingml/2006/main" xmlns:r="http://schemas.openxmlformats.org/officeDocument/2006/relationships" xmlns:p="http://schemas.openxmlformats.org/presentationml/2006/main" type="tx">
  <p:cSld name="38_Section Header">
    <p:spTree>
      <p:nvGrpSpPr>
        <p:cNvPr id="1" name=""/>
        <p:cNvGrpSpPr/>
        <p:nvPr/>
      </p:nvGrpSpPr>
      <p:grpSpPr>
        <a:xfrm>
          <a:off x="0" y="0"/>
          <a:ext cx="0" cy="0"/>
          <a:chOff x="0" y="0"/>
          <a:chExt cx="0" cy="0"/>
        </a:xfrm>
      </p:grpSpPr>
      <p:sp>
        <p:nvSpPr>
          <p:cNvPr id="707" name="Shape 707"/>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708" name="Shape 708"/>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709" name="Shape 709"/>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710" name="Shape 710"/>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11" name="Shape 711"/>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37354906"/>
      </p:ext>
    </p:extLst>
  </p:cSld>
  <p:clrMapOvr>
    <a:masterClrMapping/>
  </p:clrMapOvr>
  <p:transition spd="med"/>
</p:sldLayout>
</file>

<file path=ppt/slideLayouts/slideLayout251.xml><?xml version="1.0" encoding="utf-8"?>
<p:sldLayout xmlns:a="http://schemas.openxmlformats.org/drawingml/2006/main" xmlns:r="http://schemas.openxmlformats.org/officeDocument/2006/relationships" xmlns:p="http://schemas.openxmlformats.org/presentationml/2006/main" type="tx">
  <p:cSld name="39_Section Header">
    <p:spTree>
      <p:nvGrpSpPr>
        <p:cNvPr id="1" name=""/>
        <p:cNvGrpSpPr/>
        <p:nvPr/>
      </p:nvGrpSpPr>
      <p:grpSpPr>
        <a:xfrm>
          <a:off x="0" y="0"/>
          <a:ext cx="0" cy="0"/>
          <a:chOff x="0" y="0"/>
          <a:chExt cx="0" cy="0"/>
        </a:xfrm>
      </p:grpSpPr>
      <p:sp>
        <p:nvSpPr>
          <p:cNvPr id="718" name="Shape 718"/>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719" name="Shape 719"/>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720" name="Shape 720"/>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721" name="Shape 72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22" name="Shape 722"/>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466376718"/>
      </p:ext>
    </p:extLst>
  </p:cSld>
  <p:clrMapOvr>
    <a:masterClrMapping/>
  </p:clrMapOvr>
  <p:transition spd="med"/>
</p:sldLayout>
</file>

<file path=ppt/slideLayouts/slideLayout252.xml><?xml version="1.0" encoding="utf-8"?>
<p:sldLayout xmlns:a="http://schemas.openxmlformats.org/drawingml/2006/main" xmlns:r="http://schemas.openxmlformats.org/officeDocument/2006/relationships" xmlns:p="http://schemas.openxmlformats.org/presentationml/2006/main" type="tx">
  <p:cSld name="40_Section Header">
    <p:spTree>
      <p:nvGrpSpPr>
        <p:cNvPr id="1" name=""/>
        <p:cNvGrpSpPr/>
        <p:nvPr/>
      </p:nvGrpSpPr>
      <p:grpSpPr>
        <a:xfrm>
          <a:off x="0" y="0"/>
          <a:ext cx="0" cy="0"/>
          <a:chOff x="0" y="0"/>
          <a:chExt cx="0" cy="0"/>
        </a:xfrm>
      </p:grpSpPr>
      <p:sp>
        <p:nvSpPr>
          <p:cNvPr id="729" name="Shape 729"/>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730" name="Shape 730"/>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731" name="Shape 731"/>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732" name="Shape 732"/>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33" name="Shape 733"/>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045380839"/>
      </p:ext>
    </p:extLst>
  </p:cSld>
  <p:clrMapOvr>
    <a:masterClrMapping/>
  </p:clrMapOvr>
  <p:transition spd="med"/>
</p:sldLayout>
</file>

<file path=ppt/slideLayouts/slideLayout253.xml><?xml version="1.0" encoding="utf-8"?>
<p:sldLayout xmlns:a="http://schemas.openxmlformats.org/drawingml/2006/main" xmlns:r="http://schemas.openxmlformats.org/officeDocument/2006/relationships" xmlns:p="http://schemas.openxmlformats.org/presentationml/2006/main" type="tx">
  <p:cSld name="41_Section Header">
    <p:spTree>
      <p:nvGrpSpPr>
        <p:cNvPr id="1" name=""/>
        <p:cNvGrpSpPr/>
        <p:nvPr/>
      </p:nvGrpSpPr>
      <p:grpSpPr>
        <a:xfrm>
          <a:off x="0" y="0"/>
          <a:ext cx="0" cy="0"/>
          <a:chOff x="0" y="0"/>
          <a:chExt cx="0" cy="0"/>
        </a:xfrm>
      </p:grpSpPr>
      <p:sp>
        <p:nvSpPr>
          <p:cNvPr id="740" name="Shape 740"/>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741" name="Shape 741"/>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742" name="Shape 742"/>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743" name="Shape 74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4" name="Shape 744"/>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15550480"/>
      </p:ext>
    </p:extLst>
  </p:cSld>
  <p:clrMapOvr>
    <a:masterClrMapping/>
  </p:clrMapOvr>
  <p:transition spd="med"/>
</p:sldLayout>
</file>

<file path=ppt/slideLayouts/slideLayout254.xml><?xml version="1.0" encoding="utf-8"?>
<p:sldLayout xmlns:a="http://schemas.openxmlformats.org/drawingml/2006/main" xmlns:r="http://schemas.openxmlformats.org/officeDocument/2006/relationships" xmlns:p="http://schemas.openxmlformats.org/presentationml/2006/main" type="tx">
  <p:cSld name="42_Section Header">
    <p:spTree>
      <p:nvGrpSpPr>
        <p:cNvPr id="1" name=""/>
        <p:cNvGrpSpPr/>
        <p:nvPr/>
      </p:nvGrpSpPr>
      <p:grpSpPr>
        <a:xfrm>
          <a:off x="0" y="0"/>
          <a:ext cx="0" cy="0"/>
          <a:chOff x="0" y="0"/>
          <a:chExt cx="0" cy="0"/>
        </a:xfrm>
      </p:grpSpPr>
      <p:sp>
        <p:nvSpPr>
          <p:cNvPr id="751" name="Shape 751"/>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752" name="Shape 752"/>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753" name="Shape 753"/>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754" name="Shape 754"/>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55" name="Shape 755"/>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23615044"/>
      </p:ext>
    </p:extLst>
  </p:cSld>
  <p:clrMapOvr>
    <a:masterClrMapping/>
  </p:clrMapOvr>
  <p:transition spd="med"/>
</p:sldLayout>
</file>

<file path=ppt/slideLayouts/slideLayout255.xml><?xml version="1.0" encoding="utf-8"?>
<p:sldLayout xmlns:a="http://schemas.openxmlformats.org/drawingml/2006/main" xmlns:r="http://schemas.openxmlformats.org/officeDocument/2006/relationships" xmlns:p="http://schemas.openxmlformats.org/presentationml/2006/main" type="tx">
  <p:cSld name="43_Section Header">
    <p:spTree>
      <p:nvGrpSpPr>
        <p:cNvPr id="1" name=""/>
        <p:cNvGrpSpPr/>
        <p:nvPr/>
      </p:nvGrpSpPr>
      <p:grpSpPr>
        <a:xfrm>
          <a:off x="0" y="0"/>
          <a:ext cx="0" cy="0"/>
          <a:chOff x="0" y="0"/>
          <a:chExt cx="0" cy="0"/>
        </a:xfrm>
      </p:grpSpPr>
      <p:sp>
        <p:nvSpPr>
          <p:cNvPr id="762" name="Shape 762"/>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763" name="Shape 763"/>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764" name="Shape 764"/>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765" name="Shape 76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6" name="Shape 766"/>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50250227"/>
      </p:ext>
    </p:extLst>
  </p:cSld>
  <p:clrMapOvr>
    <a:masterClrMapping/>
  </p:clrMapOvr>
  <p:transition spd="med"/>
</p:sldLayout>
</file>

<file path=ppt/slideLayouts/slideLayout256.xml><?xml version="1.0" encoding="utf-8"?>
<p:sldLayout xmlns:a="http://schemas.openxmlformats.org/drawingml/2006/main" xmlns:r="http://schemas.openxmlformats.org/officeDocument/2006/relationships" xmlns:p="http://schemas.openxmlformats.org/presentationml/2006/main" type="tx">
  <p:cSld name="44_Section Header">
    <p:spTree>
      <p:nvGrpSpPr>
        <p:cNvPr id="1" name=""/>
        <p:cNvGrpSpPr/>
        <p:nvPr/>
      </p:nvGrpSpPr>
      <p:grpSpPr>
        <a:xfrm>
          <a:off x="0" y="0"/>
          <a:ext cx="0" cy="0"/>
          <a:chOff x="0" y="0"/>
          <a:chExt cx="0" cy="0"/>
        </a:xfrm>
      </p:grpSpPr>
      <p:sp>
        <p:nvSpPr>
          <p:cNvPr id="773" name="Shape 773"/>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774" name="Shape 774"/>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775" name="Shape 775"/>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776" name="Shape 776"/>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77" name="Shape 777"/>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737458603"/>
      </p:ext>
    </p:extLst>
  </p:cSld>
  <p:clrMapOvr>
    <a:masterClrMapping/>
  </p:clrMapOvr>
  <p:transition spd="med"/>
</p:sldLayout>
</file>

<file path=ppt/slideLayouts/slideLayout257.xml><?xml version="1.0" encoding="utf-8"?>
<p:sldLayout xmlns:a="http://schemas.openxmlformats.org/drawingml/2006/main" xmlns:r="http://schemas.openxmlformats.org/officeDocument/2006/relationships" xmlns:p="http://schemas.openxmlformats.org/presentationml/2006/main" type="tx">
  <p:cSld name="51_Section Header">
    <p:spTree>
      <p:nvGrpSpPr>
        <p:cNvPr id="1" name=""/>
        <p:cNvGrpSpPr/>
        <p:nvPr/>
      </p:nvGrpSpPr>
      <p:grpSpPr>
        <a:xfrm>
          <a:off x="0" y="0"/>
          <a:ext cx="0" cy="0"/>
          <a:chOff x="0" y="0"/>
          <a:chExt cx="0" cy="0"/>
        </a:xfrm>
      </p:grpSpPr>
      <p:sp>
        <p:nvSpPr>
          <p:cNvPr id="784" name="Shape 784"/>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785" name="Shape 785"/>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786" name="Shape 786"/>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787" name="Shape 78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88" name="Shape 788"/>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51815891"/>
      </p:ext>
    </p:extLst>
  </p:cSld>
  <p:clrMapOvr>
    <a:masterClrMapping/>
  </p:clrMapOvr>
  <p:transition spd="med"/>
</p:sldLayout>
</file>

<file path=ppt/slideLayouts/slideLayout258.xml><?xml version="1.0" encoding="utf-8"?>
<p:sldLayout xmlns:a="http://schemas.openxmlformats.org/drawingml/2006/main" xmlns:r="http://schemas.openxmlformats.org/officeDocument/2006/relationships" xmlns:p="http://schemas.openxmlformats.org/presentationml/2006/main" type="tx">
  <p:cSld name="52_Section Header">
    <p:spTree>
      <p:nvGrpSpPr>
        <p:cNvPr id="1" name=""/>
        <p:cNvGrpSpPr/>
        <p:nvPr/>
      </p:nvGrpSpPr>
      <p:grpSpPr>
        <a:xfrm>
          <a:off x="0" y="0"/>
          <a:ext cx="0" cy="0"/>
          <a:chOff x="0" y="0"/>
          <a:chExt cx="0" cy="0"/>
        </a:xfrm>
      </p:grpSpPr>
      <p:sp>
        <p:nvSpPr>
          <p:cNvPr id="795" name="Shape 795"/>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796" name="Shape 796"/>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797" name="Shape 797"/>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798" name="Shape 798"/>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99" name="Shape 799"/>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471201120"/>
      </p:ext>
    </p:extLst>
  </p:cSld>
  <p:clrMapOvr>
    <a:masterClrMapping/>
  </p:clrMapOvr>
  <p:transition spd="med"/>
</p:sldLayout>
</file>

<file path=ppt/slideLayouts/slideLayout259.xml><?xml version="1.0" encoding="utf-8"?>
<p:sldLayout xmlns:a="http://schemas.openxmlformats.org/drawingml/2006/main" xmlns:r="http://schemas.openxmlformats.org/officeDocument/2006/relationships" xmlns:p="http://schemas.openxmlformats.org/presentationml/2006/main" type="tx">
  <p:cSld name="53_Section Header">
    <p:spTree>
      <p:nvGrpSpPr>
        <p:cNvPr id="1" name=""/>
        <p:cNvGrpSpPr/>
        <p:nvPr/>
      </p:nvGrpSpPr>
      <p:grpSpPr>
        <a:xfrm>
          <a:off x="0" y="0"/>
          <a:ext cx="0" cy="0"/>
          <a:chOff x="0" y="0"/>
          <a:chExt cx="0" cy="0"/>
        </a:xfrm>
      </p:grpSpPr>
      <p:sp>
        <p:nvSpPr>
          <p:cNvPr id="806" name="Shape 806"/>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807" name="Shape 807"/>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808" name="Shape 808"/>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809" name="Shape 80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10" name="Shape 810"/>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388519974"/>
      </p:ext>
    </p:extLst>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type="tx">
  <p:cSld name="16_Section Header">
    <p:spTree>
      <p:nvGrpSpPr>
        <p:cNvPr id="1" name=""/>
        <p:cNvGrpSpPr/>
        <p:nvPr/>
      </p:nvGrpSpPr>
      <p:grpSpPr>
        <a:xfrm>
          <a:off x="0" y="0"/>
          <a:ext cx="0" cy="0"/>
          <a:chOff x="0" y="0"/>
          <a:chExt cx="0" cy="0"/>
        </a:xfrm>
      </p:grpSpPr>
      <p:sp>
        <p:nvSpPr>
          <p:cNvPr id="271" name="Shape 27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272" name="Shape 27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273" name="Shape 27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27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75" name="Shape 27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76" name="Shape 276"/>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60.xml><?xml version="1.0" encoding="utf-8"?>
<p:sldLayout xmlns:a="http://schemas.openxmlformats.org/drawingml/2006/main" xmlns:r="http://schemas.openxmlformats.org/officeDocument/2006/relationships" xmlns:p="http://schemas.openxmlformats.org/presentationml/2006/main" type="tx">
  <p:cSld name="54_Section Header">
    <p:spTree>
      <p:nvGrpSpPr>
        <p:cNvPr id="1" name=""/>
        <p:cNvGrpSpPr/>
        <p:nvPr/>
      </p:nvGrpSpPr>
      <p:grpSpPr>
        <a:xfrm>
          <a:off x="0" y="0"/>
          <a:ext cx="0" cy="0"/>
          <a:chOff x="0" y="0"/>
          <a:chExt cx="0" cy="0"/>
        </a:xfrm>
      </p:grpSpPr>
      <p:sp>
        <p:nvSpPr>
          <p:cNvPr id="817" name="Shape 817"/>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818" name="Shape 818"/>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819" name="Shape 819"/>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820" name="Shape 820"/>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21" name="Shape 821"/>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69442659"/>
      </p:ext>
    </p:extLst>
  </p:cSld>
  <p:clrMapOvr>
    <a:masterClrMapping/>
  </p:clrMapOvr>
  <p:transition spd="med"/>
</p:sldLayout>
</file>

<file path=ppt/slideLayouts/slideLayout261.xml><?xml version="1.0" encoding="utf-8"?>
<p:sldLayout xmlns:a="http://schemas.openxmlformats.org/drawingml/2006/main" xmlns:r="http://schemas.openxmlformats.org/officeDocument/2006/relationships" xmlns:p="http://schemas.openxmlformats.org/presentationml/2006/main" type="tx">
  <p:cSld name="55_Section Header">
    <p:spTree>
      <p:nvGrpSpPr>
        <p:cNvPr id="1" name=""/>
        <p:cNvGrpSpPr/>
        <p:nvPr/>
      </p:nvGrpSpPr>
      <p:grpSpPr>
        <a:xfrm>
          <a:off x="0" y="0"/>
          <a:ext cx="0" cy="0"/>
          <a:chOff x="0" y="0"/>
          <a:chExt cx="0" cy="0"/>
        </a:xfrm>
      </p:grpSpPr>
      <p:sp>
        <p:nvSpPr>
          <p:cNvPr id="828" name="Shape 828"/>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829" name="Shape 829"/>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830" name="Shape 830"/>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831" name="Shape 83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32" name="Shape 832"/>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01354277"/>
      </p:ext>
    </p:extLst>
  </p:cSld>
  <p:clrMapOvr>
    <a:masterClrMapping/>
  </p:clrMapOvr>
  <p:transition spd="med"/>
</p:sldLayout>
</file>

<file path=ppt/slideLayouts/slideLayout262.xml><?xml version="1.0" encoding="utf-8"?>
<p:sldLayout xmlns:a="http://schemas.openxmlformats.org/drawingml/2006/main" xmlns:r="http://schemas.openxmlformats.org/officeDocument/2006/relationships" xmlns:p="http://schemas.openxmlformats.org/presentationml/2006/main" type="tx">
  <p:cSld name="56_Section Header">
    <p:spTree>
      <p:nvGrpSpPr>
        <p:cNvPr id="1" name=""/>
        <p:cNvGrpSpPr/>
        <p:nvPr/>
      </p:nvGrpSpPr>
      <p:grpSpPr>
        <a:xfrm>
          <a:off x="0" y="0"/>
          <a:ext cx="0" cy="0"/>
          <a:chOff x="0" y="0"/>
          <a:chExt cx="0" cy="0"/>
        </a:xfrm>
      </p:grpSpPr>
      <p:sp>
        <p:nvSpPr>
          <p:cNvPr id="839" name="Shape 839"/>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840" name="Shape 840"/>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841" name="Shape 841"/>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842" name="Shape 842"/>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43" name="Shape 843"/>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165197334"/>
      </p:ext>
    </p:extLst>
  </p:cSld>
  <p:clrMapOvr>
    <a:masterClrMapping/>
  </p:clrMapOvr>
  <p:transition spd="med"/>
</p:sldLayout>
</file>

<file path=ppt/slideLayouts/slideLayout263.xml><?xml version="1.0" encoding="utf-8"?>
<p:sldLayout xmlns:a="http://schemas.openxmlformats.org/drawingml/2006/main" xmlns:r="http://schemas.openxmlformats.org/officeDocument/2006/relationships" xmlns:p="http://schemas.openxmlformats.org/presentationml/2006/main" type="tx">
  <p:cSld name="57_Section Header">
    <p:spTree>
      <p:nvGrpSpPr>
        <p:cNvPr id="1" name=""/>
        <p:cNvGrpSpPr/>
        <p:nvPr/>
      </p:nvGrpSpPr>
      <p:grpSpPr>
        <a:xfrm>
          <a:off x="0" y="0"/>
          <a:ext cx="0" cy="0"/>
          <a:chOff x="0" y="0"/>
          <a:chExt cx="0" cy="0"/>
        </a:xfrm>
      </p:grpSpPr>
      <p:sp>
        <p:nvSpPr>
          <p:cNvPr id="850" name="Shape 850"/>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851" name="Shape 851"/>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852" name="Shape 852"/>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853" name="Shape 85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54" name="Shape 854"/>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284438760"/>
      </p:ext>
    </p:extLst>
  </p:cSld>
  <p:clrMapOvr>
    <a:masterClrMapping/>
  </p:clrMapOvr>
  <p:transition spd="med"/>
</p:sldLayout>
</file>

<file path=ppt/slideLayouts/slideLayout264.xml><?xml version="1.0" encoding="utf-8"?>
<p:sldLayout xmlns:a="http://schemas.openxmlformats.org/drawingml/2006/main" xmlns:r="http://schemas.openxmlformats.org/officeDocument/2006/relationships" xmlns:p="http://schemas.openxmlformats.org/presentationml/2006/main" type="tx">
  <p:cSld name="58_Section Header">
    <p:spTree>
      <p:nvGrpSpPr>
        <p:cNvPr id="1" name=""/>
        <p:cNvGrpSpPr/>
        <p:nvPr/>
      </p:nvGrpSpPr>
      <p:grpSpPr>
        <a:xfrm>
          <a:off x="0" y="0"/>
          <a:ext cx="0" cy="0"/>
          <a:chOff x="0" y="0"/>
          <a:chExt cx="0" cy="0"/>
        </a:xfrm>
      </p:grpSpPr>
      <p:sp>
        <p:nvSpPr>
          <p:cNvPr id="861" name="Shape 861"/>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862" name="Shape 862"/>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863" name="Shape 863"/>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864" name="Shape 864"/>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65" name="Shape 865"/>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40270549"/>
      </p:ext>
    </p:extLst>
  </p:cSld>
  <p:clrMapOvr>
    <a:masterClrMapping/>
  </p:clrMapOvr>
  <p:transition spd="med"/>
</p:sldLayout>
</file>

<file path=ppt/slideLayouts/slideLayout265.xml><?xml version="1.0" encoding="utf-8"?>
<p:sldLayout xmlns:a="http://schemas.openxmlformats.org/drawingml/2006/main" xmlns:r="http://schemas.openxmlformats.org/officeDocument/2006/relationships" xmlns:p="http://schemas.openxmlformats.org/presentationml/2006/main" type="tx">
  <p:cSld name="59_Section Header">
    <p:spTree>
      <p:nvGrpSpPr>
        <p:cNvPr id="1" name=""/>
        <p:cNvGrpSpPr/>
        <p:nvPr/>
      </p:nvGrpSpPr>
      <p:grpSpPr>
        <a:xfrm>
          <a:off x="0" y="0"/>
          <a:ext cx="0" cy="0"/>
          <a:chOff x="0" y="0"/>
          <a:chExt cx="0" cy="0"/>
        </a:xfrm>
      </p:grpSpPr>
      <p:sp>
        <p:nvSpPr>
          <p:cNvPr id="872" name="Shape 872"/>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873" name="Shape 873"/>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874" name="Shape 874"/>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875" name="Shape 87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76" name="Shape 876"/>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06586829"/>
      </p:ext>
    </p:extLst>
  </p:cSld>
  <p:clrMapOvr>
    <a:masterClrMapping/>
  </p:clrMapOvr>
  <p:transition spd="med"/>
</p:sldLayout>
</file>

<file path=ppt/slideLayouts/slideLayout266.xml><?xml version="1.0" encoding="utf-8"?>
<p:sldLayout xmlns:a="http://schemas.openxmlformats.org/drawingml/2006/main" xmlns:r="http://schemas.openxmlformats.org/officeDocument/2006/relationships" xmlns:p="http://schemas.openxmlformats.org/presentationml/2006/main" type="tx">
  <p:cSld name="60_Section Header">
    <p:spTree>
      <p:nvGrpSpPr>
        <p:cNvPr id="1" name=""/>
        <p:cNvGrpSpPr/>
        <p:nvPr/>
      </p:nvGrpSpPr>
      <p:grpSpPr>
        <a:xfrm>
          <a:off x="0" y="0"/>
          <a:ext cx="0" cy="0"/>
          <a:chOff x="0" y="0"/>
          <a:chExt cx="0" cy="0"/>
        </a:xfrm>
      </p:grpSpPr>
      <p:sp>
        <p:nvSpPr>
          <p:cNvPr id="883" name="Shape 883"/>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884" name="Shape 884"/>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885" name="Shape 885"/>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886" name="Shape 886"/>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87" name="Shape 887"/>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33708662"/>
      </p:ext>
    </p:extLst>
  </p:cSld>
  <p:clrMapOvr>
    <a:masterClrMapping/>
  </p:clrMapOvr>
  <p:transition spd="med"/>
</p:sldLayout>
</file>

<file path=ppt/slideLayouts/slideLayout267.xml><?xml version="1.0" encoding="utf-8"?>
<p:sldLayout xmlns:a="http://schemas.openxmlformats.org/drawingml/2006/main" xmlns:r="http://schemas.openxmlformats.org/officeDocument/2006/relationships" xmlns:p="http://schemas.openxmlformats.org/presentationml/2006/main" type="tx">
  <p:cSld name="61_Section Header">
    <p:spTree>
      <p:nvGrpSpPr>
        <p:cNvPr id="1" name=""/>
        <p:cNvGrpSpPr/>
        <p:nvPr/>
      </p:nvGrpSpPr>
      <p:grpSpPr>
        <a:xfrm>
          <a:off x="0" y="0"/>
          <a:ext cx="0" cy="0"/>
          <a:chOff x="0" y="0"/>
          <a:chExt cx="0" cy="0"/>
        </a:xfrm>
      </p:grpSpPr>
      <p:sp>
        <p:nvSpPr>
          <p:cNvPr id="894" name="Shape 894"/>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895" name="Shape 895"/>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896" name="Shape 896"/>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897" name="Shape 89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98" name="Shape 898"/>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00326371"/>
      </p:ext>
    </p:extLst>
  </p:cSld>
  <p:clrMapOvr>
    <a:masterClrMapping/>
  </p:clrMapOvr>
  <p:transition spd="med"/>
</p:sldLayout>
</file>

<file path=ppt/slideLayouts/slideLayout268.xml><?xml version="1.0" encoding="utf-8"?>
<p:sldLayout xmlns:a="http://schemas.openxmlformats.org/drawingml/2006/main" xmlns:r="http://schemas.openxmlformats.org/officeDocument/2006/relationships" xmlns:p="http://schemas.openxmlformats.org/presentationml/2006/main" type="tx">
  <p:cSld name="62_Section Header">
    <p:spTree>
      <p:nvGrpSpPr>
        <p:cNvPr id="1" name=""/>
        <p:cNvGrpSpPr/>
        <p:nvPr/>
      </p:nvGrpSpPr>
      <p:grpSpPr>
        <a:xfrm>
          <a:off x="0" y="0"/>
          <a:ext cx="0" cy="0"/>
          <a:chOff x="0" y="0"/>
          <a:chExt cx="0" cy="0"/>
        </a:xfrm>
      </p:grpSpPr>
      <p:sp>
        <p:nvSpPr>
          <p:cNvPr id="905" name="Shape 905"/>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906" name="Shape 906"/>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907" name="Shape 907"/>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908" name="Shape 908"/>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09" name="Shape 909"/>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40427794"/>
      </p:ext>
    </p:extLst>
  </p:cSld>
  <p:clrMapOvr>
    <a:masterClrMapping/>
  </p:clrMapOvr>
  <p:transition spd="med"/>
</p:sldLayout>
</file>

<file path=ppt/slideLayouts/slideLayout269.xml><?xml version="1.0" encoding="utf-8"?>
<p:sldLayout xmlns:a="http://schemas.openxmlformats.org/drawingml/2006/main" xmlns:r="http://schemas.openxmlformats.org/officeDocument/2006/relationships" xmlns:p="http://schemas.openxmlformats.org/presentationml/2006/main" type="tx">
  <p:cSld name="63_Section Header">
    <p:spTree>
      <p:nvGrpSpPr>
        <p:cNvPr id="1" name=""/>
        <p:cNvGrpSpPr/>
        <p:nvPr/>
      </p:nvGrpSpPr>
      <p:grpSpPr>
        <a:xfrm>
          <a:off x="0" y="0"/>
          <a:ext cx="0" cy="0"/>
          <a:chOff x="0" y="0"/>
          <a:chExt cx="0" cy="0"/>
        </a:xfrm>
      </p:grpSpPr>
      <p:sp>
        <p:nvSpPr>
          <p:cNvPr id="916" name="Shape 916"/>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917" name="Shape 917"/>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918" name="Shape 918"/>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919" name="Shape 91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20" name="Shape 920"/>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195435940"/>
      </p:ext>
    </p:extLst>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type="tx">
  <p:cSld name="17_Section Header">
    <p:spTree>
      <p:nvGrpSpPr>
        <p:cNvPr id="1" name=""/>
        <p:cNvGrpSpPr/>
        <p:nvPr/>
      </p:nvGrpSpPr>
      <p:grpSpPr>
        <a:xfrm>
          <a:off x="0" y="0"/>
          <a:ext cx="0" cy="0"/>
          <a:chOff x="0" y="0"/>
          <a:chExt cx="0" cy="0"/>
        </a:xfrm>
      </p:grpSpPr>
      <p:sp>
        <p:nvSpPr>
          <p:cNvPr id="283" name="Shape 28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284" name="Shape 28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285" name="Shape 28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28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87" name="Shape 28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88" name="Shape 288"/>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70.xml><?xml version="1.0" encoding="utf-8"?>
<p:sldLayout xmlns:a="http://schemas.openxmlformats.org/drawingml/2006/main" xmlns:r="http://schemas.openxmlformats.org/officeDocument/2006/relationships" xmlns:p="http://schemas.openxmlformats.org/presentationml/2006/main" type="tx">
  <p:cSld name="64_Section Header">
    <p:spTree>
      <p:nvGrpSpPr>
        <p:cNvPr id="1" name=""/>
        <p:cNvGrpSpPr/>
        <p:nvPr/>
      </p:nvGrpSpPr>
      <p:grpSpPr>
        <a:xfrm>
          <a:off x="0" y="0"/>
          <a:ext cx="0" cy="0"/>
          <a:chOff x="0" y="0"/>
          <a:chExt cx="0" cy="0"/>
        </a:xfrm>
      </p:grpSpPr>
      <p:sp>
        <p:nvSpPr>
          <p:cNvPr id="927" name="Shape 927"/>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928" name="Shape 928"/>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929" name="Shape 929"/>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930" name="Shape 930"/>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31" name="Shape 931"/>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938139360"/>
      </p:ext>
    </p:extLst>
  </p:cSld>
  <p:clrMapOvr>
    <a:masterClrMapping/>
  </p:clrMapOvr>
  <p:transition spd="med"/>
</p:sldLayout>
</file>

<file path=ppt/slideLayouts/slideLayout271.xml><?xml version="1.0" encoding="utf-8"?>
<p:sldLayout xmlns:a="http://schemas.openxmlformats.org/drawingml/2006/main" xmlns:r="http://schemas.openxmlformats.org/officeDocument/2006/relationships" xmlns:p="http://schemas.openxmlformats.org/presentationml/2006/main" type="tx">
  <p:cSld name="65_Section Header">
    <p:spTree>
      <p:nvGrpSpPr>
        <p:cNvPr id="1" name=""/>
        <p:cNvGrpSpPr/>
        <p:nvPr/>
      </p:nvGrpSpPr>
      <p:grpSpPr>
        <a:xfrm>
          <a:off x="0" y="0"/>
          <a:ext cx="0" cy="0"/>
          <a:chOff x="0" y="0"/>
          <a:chExt cx="0" cy="0"/>
        </a:xfrm>
      </p:grpSpPr>
      <p:sp>
        <p:nvSpPr>
          <p:cNvPr id="938" name="Shape 938"/>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939" name="Shape 939"/>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940" name="Shape 940"/>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941" name="Shape 94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2" name="Shape 942"/>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528753590"/>
      </p:ext>
    </p:extLst>
  </p:cSld>
  <p:clrMapOvr>
    <a:masterClrMapping/>
  </p:clrMapOvr>
  <p:transition spd="med"/>
</p:sldLayout>
</file>

<file path=ppt/slideLayouts/slideLayout272.xml><?xml version="1.0" encoding="utf-8"?>
<p:sldLayout xmlns:a="http://schemas.openxmlformats.org/drawingml/2006/main" xmlns:r="http://schemas.openxmlformats.org/officeDocument/2006/relationships" xmlns:p="http://schemas.openxmlformats.org/presentationml/2006/main" type="tx">
  <p:cSld name="66_Section Header">
    <p:spTree>
      <p:nvGrpSpPr>
        <p:cNvPr id="1" name=""/>
        <p:cNvGrpSpPr/>
        <p:nvPr/>
      </p:nvGrpSpPr>
      <p:grpSpPr>
        <a:xfrm>
          <a:off x="0" y="0"/>
          <a:ext cx="0" cy="0"/>
          <a:chOff x="0" y="0"/>
          <a:chExt cx="0" cy="0"/>
        </a:xfrm>
      </p:grpSpPr>
      <p:sp>
        <p:nvSpPr>
          <p:cNvPr id="949" name="Shape 949"/>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950" name="Shape 950"/>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951" name="Shape 951"/>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952" name="Shape 952"/>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53" name="Shape 953"/>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845152377"/>
      </p:ext>
    </p:extLst>
  </p:cSld>
  <p:clrMapOvr>
    <a:masterClrMapping/>
  </p:clrMapOvr>
  <p:transition spd="med"/>
</p:sldLayout>
</file>

<file path=ppt/slideLayouts/slideLayout273.xml><?xml version="1.0" encoding="utf-8"?>
<p:sldLayout xmlns:a="http://schemas.openxmlformats.org/drawingml/2006/main" xmlns:r="http://schemas.openxmlformats.org/officeDocument/2006/relationships" xmlns:p="http://schemas.openxmlformats.org/presentationml/2006/main" type="tx">
  <p:cSld name="67_Section Header">
    <p:spTree>
      <p:nvGrpSpPr>
        <p:cNvPr id="1" name=""/>
        <p:cNvGrpSpPr/>
        <p:nvPr/>
      </p:nvGrpSpPr>
      <p:grpSpPr>
        <a:xfrm>
          <a:off x="0" y="0"/>
          <a:ext cx="0" cy="0"/>
          <a:chOff x="0" y="0"/>
          <a:chExt cx="0" cy="0"/>
        </a:xfrm>
      </p:grpSpPr>
      <p:sp>
        <p:nvSpPr>
          <p:cNvPr id="960" name="Shape 960"/>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961" name="Shape 961"/>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962" name="Shape 962"/>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963" name="Shape 96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64" name="Shape 964"/>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165606097"/>
      </p:ext>
    </p:extLst>
  </p:cSld>
  <p:clrMapOvr>
    <a:masterClrMapping/>
  </p:clrMapOvr>
  <p:transition spd="med"/>
</p:sldLayout>
</file>

<file path=ppt/slideLayouts/slideLayout274.xml><?xml version="1.0" encoding="utf-8"?>
<p:sldLayout xmlns:a="http://schemas.openxmlformats.org/drawingml/2006/main" xmlns:r="http://schemas.openxmlformats.org/officeDocument/2006/relationships" xmlns:p="http://schemas.openxmlformats.org/presentationml/2006/main" type="tx">
  <p:cSld name="68_Section Header">
    <p:spTree>
      <p:nvGrpSpPr>
        <p:cNvPr id="1" name=""/>
        <p:cNvGrpSpPr/>
        <p:nvPr/>
      </p:nvGrpSpPr>
      <p:grpSpPr>
        <a:xfrm>
          <a:off x="0" y="0"/>
          <a:ext cx="0" cy="0"/>
          <a:chOff x="0" y="0"/>
          <a:chExt cx="0" cy="0"/>
        </a:xfrm>
      </p:grpSpPr>
      <p:sp>
        <p:nvSpPr>
          <p:cNvPr id="971" name="Shape 971"/>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972" name="Shape 972"/>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973" name="Shape 973"/>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974" name="Shape 974"/>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75" name="Shape 975"/>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15965304"/>
      </p:ext>
    </p:extLst>
  </p:cSld>
  <p:clrMapOvr>
    <a:masterClrMapping/>
  </p:clrMapOvr>
  <p:transition spd="med"/>
</p:sldLayout>
</file>

<file path=ppt/slideLayouts/slideLayout275.xml><?xml version="1.0" encoding="utf-8"?>
<p:sldLayout xmlns:a="http://schemas.openxmlformats.org/drawingml/2006/main" xmlns:r="http://schemas.openxmlformats.org/officeDocument/2006/relationships" xmlns:p="http://schemas.openxmlformats.org/presentationml/2006/main" type="tx">
  <p:cSld name="69_Section Header">
    <p:spTree>
      <p:nvGrpSpPr>
        <p:cNvPr id="1" name=""/>
        <p:cNvGrpSpPr/>
        <p:nvPr/>
      </p:nvGrpSpPr>
      <p:grpSpPr>
        <a:xfrm>
          <a:off x="0" y="0"/>
          <a:ext cx="0" cy="0"/>
          <a:chOff x="0" y="0"/>
          <a:chExt cx="0" cy="0"/>
        </a:xfrm>
      </p:grpSpPr>
      <p:sp>
        <p:nvSpPr>
          <p:cNvPr id="982" name="Shape 982"/>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983" name="Shape 983"/>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984" name="Shape 984"/>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985" name="Shape 98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86" name="Shape 986"/>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005519469"/>
      </p:ext>
    </p:extLst>
  </p:cSld>
  <p:clrMapOvr>
    <a:masterClrMapping/>
  </p:clrMapOvr>
  <p:transition spd="med"/>
</p:sldLayout>
</file>

<file path=ppt/slideLayouts/slideLayout276.xml><?xml version="1.0" encoding="utf-8"?>
<p:sldLayout xmlns:a="http://schemas.openxmlformats.org/drawingml/2006/main" xmlns:r="http://schemas.openxmlformats.org/officeDocument/2006/relationships" xmlns:p="http://schemas.openxmlformats.org/presentationml/2006/main" type="tx">
  <p:cSld name="70_Section Header">
    <p:spTree>
      <p:nvGrpSpPr>
        <p:cNvPr id="1" name=""/>
        <p:cNvGrpSpPr/>
        <p:nvPr/>
      </p:nvGrpSpPr>
      <p:grpSpPr>
        <a:xfrm>
          <a:off x="0" y="0"/>
          <a:ext cx="0" cy="0"/>
          <a:chOff x="0" y="0"/>
          <a:chExt cx="0" cy="0"/>
        </a:xfrm>
      </p:grpSpPr>
      <p:sp>
        <p:nvSpPr>
          <p:cNvPr id="993" name="Shape 993"/>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994" name="Shape 994"/>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995" name="Shape 995"/>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996" name="Shape 996"/>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97" name="Shape 997"/>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616597327"/>
      </p:ext>
    </p:extLst>
  </p:cSld>
  <p:clrMapOvr>
    <a:masterClrMapping/>
  </p:clrMapOvr>
  <p:transition spd="med"/>
</p:sldLayout>
</file>

<file path=ppt/slideLayouts/slideLayout277.xml><?xml version="1.0" encoding="utf-8"?>
<p:sldLayout xmlns:a="http://schemas.openxmlformats.org/drawingml/2006/main" xmlns:r="http://schemas.openxmlformats.org/officeDocument/2006/relationships" xmlns:p="http://schemas.openxmlformats.org/presentationml/2006/main" type="tx">
  <p:cSld name="71_Section Header">
    <p:spTree>
      <p:nvGrpSpPr>
        <p:cNvPr id="1" name=""/>
        <p:cNvGrpSpPr/>
        <p:nvPr/>
      </p:nvGrpSpPr>
      <p:grpSpPr>
        <a:xfrm>
          <a:off x="0" y="0"/>
          <a:ext cx="0" cy="0"/>
          <a:chOff x="0" y="0"/>
          <a:chExt cx="0" cy="0"/>
        </a:xfrm>
      </p:grpSpPr>
      <p:sp>
        <p:nvSpPr>
          <p:cNvPr id="1004" name="Shape 1004"/>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1005" name="Shape 1005"/>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006" name="Shape 1006"/>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1007" name="Shape 100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08" name="Shape 1008"/>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2340631146"/>
      </p:ext>
    </p:extLst>
  </p:cSld>
  <p:clrMapOvr>
    <a:masterClrMapping/>
  </p:clrMapOvr>
  <p:transition spd="med"/>
</p:sldLayout>
</file>

<file path=ppt/slideLayouts/slideLayout278.xml><?xml version="1.0" encoding="utf-8"?>
<p:sldLayout xmlns:a="http://schemas.openxmlformats.org/drawingml/2006/main" xmlns:r="http://schemas.openxmlformats.org/officeDocument/2006/relationships" xmlns:p="http://schemas.openxmlformats.org/presentationml/2006/main" type="tx">
  <p:cSld name="72_Section Header">
    <p:spTree>
      <p:nvGrpSpPr>
        <p:cNvPr id="1" name=""/>
        <p:cNvGrpSpPr/>
        <p:nvPr/>
      </p:nvGrpSpPr>
      <p:grpSpPr>
        <a:xfrm>
          <a:off x="0" y="0"/>
          <a:ext cx="0" cy="0"/>
          <a:chOff x="0" y="0"/>
          <a:chExt cx="0" cy="0"/>
        </a:xfrm>
      </p:grpSpPr>
      <p:sp>
        <p:nvSpPr>
          <p:cNvPr id="1015" name="Shape 1015"/>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1016" name="Shape 1016"/>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017" name="Shape 1017"/>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1018" name="Shape 1018"/>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19" name="Shape 1019"/>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23990514"/>
      </p:ext>
    </p:extLst>
  </p:cSld>
  <p:clrMapOvr>
    <a:masterClrMapping/>
  </p:clrMapOvr>
  <p:transition spd="med"/>
</p:sldLayout>
</file>

<file path=ppt/slideLayouts/slideLayout279.xml><?xml version="1.0" encoding="utf-8"?>
<p:sldLayout xmlns:a="http://schemas.openxmlformats.org/drawingml/2006/main" xmlns:r="http://schemas.openxmlformats.org/officeDocument/2006/relationships" xmlns:p="http://schemas.openxmlformats.org/presentationml/2006/main" type="tx">
  <p:cSld name="73_Section Header">
    <p:spTree>
      <p:nvGrpSpPr>
        <p:cNvPr id="1" name=""/>
        <p:cNvGrpSpPr/>
        <p:nvPr/>
      </p:nvGrpSpPr>
      <p:grpSpPr>
        <a:xfrm>
          <a:off x="0" y="0"/>
          <a:ext cx="0" cy="0"/>
          <a:chOff x="0" y="0"/>
          <a:chExt cx="0" cy="0"/>
        </a:xfrm>
      </p:grpSpPr>
      <p:sp>
        <p:nvSpPr>
          <p:cNvPr id="1026" name="Shape 1026"/>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1027" name="Shape 1027"/>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028" name="Shape 1028"/>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1029" name="Shape 102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0" name="Shape 1030"/>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578147679"/>
      </p:ext>
    </p:extLst>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type="tx">
  <p:cSld name="18_Section Header">
    <p:spTree>
      <p:nvGrpSpPr>
        <p:cNvPr id="1" name=""/>
        <p:cNvGrpSpPr/>
        <p:nvPr/>
      </p:nvGrpSpPr>
      <p:grpSpPr>
        <a:xfrm>
          <a:off x="0" y="0"/>
          <a:ext cx="0" cy="0"/>
          <a:chOff x="0" y="0"/>
          <a:chExt cx="0" cy="0"/>
        </a:xfrm>
      </p:grpSpPr>
      <p:sp>
        <p:nvSpPr>
          <p:cNvPr id="295" name="Shape 29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296" name="Shape 29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297" name="Shape 29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29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299" name="Shape 29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00" name="Shape 300"/>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80.xml><?xml version="1.0" encoding="utf-8"?>
<p:sldLayout xmlns:a="http://schemas.openxmlformats.org/drawingml/2006/main" xmlns:r="http://schemas.openxmlformats.org/officeDocument/2006/relationships" xmlns:p="http://schemas.openxmlformats.org/presentationml/2006/main" type="tx">
  <p:cSld name="74_Section Header">
    <p:spTree>
      <p:nvGrpSpPr>
        <p:cNvPr id="1" name=""/>
        <p:cNvGrpSpPr/>
        <p:nvPr/>
      </p:nvGrpSpPr>
      <p:grpSpPr>
        <a:xfrm>
          <a:off x="0" y="0"/>
          <a:ext cx="0" cy="0"/>
          <a:chOff x="0" y="0"/>
          <a:chExt cx="0" cy="0"/>
        </a:xfrm>
      </p:grpSpPr>
      <p:sp>
        <p:nvSpPr>
          <p:cNvPr id="1037" name="Shape 1037"/>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1038" name="Shape 1038"/>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039" name="Shape 1039"/>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1040" name="Shape 1040"/>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41" name="Shape 1041"/>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76897113"/>
      </p:ext>
    </p:extLst>
  </p:cSld>
  <p:clrMapOvr>
    <a:masterClrMapping/>
  </p:clrMapOvr>
  <p:transition spd="med"/>
</p:sldLayout>
</file>

<file path=ppt/slideLayouts/slideLayout281.xml><?xml version="1.0" encoding="utf-8"?>
<p:sldLayout xmlns:a="http://schemas.openxmlformats.org/drawingml/2006/main" xmlns:r="http://schemas.openxmlformats.org/officeDocument/2006/relationships" xmlns:p="http://schemas.openxmlformats.org/presentationml/2006/main" type="tx">
  <p:cSld name="75_Section Header">
    <p:spTree>
      <p:nvGrpSpPr>
        <p:cNvPr id="1" name=""/>
        <p:cNvGrpSpPr/>
        <p:nvPr/>
      </p:nvGrpSpPr>
      <p:grpSpPr>
        <a:xfrm>
          <a:off x="0" y="0"/>
          <a:ext cx="0" cy="0"/>
          <a:chOff x="0" y="0"/>
          <a:chExt cx="0" cy="0"/>
        </a:xfrm>
      </p:grpSpPr>
      <p:sp>
        <p:nvSpPr>
          <p:cNvPr id="1048" name="Shape 1048"/>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1049" name="Shape 1049"/>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050" name="Shape 1050"/>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1051" name="Shape 105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52" name="Shape 1052"/>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950737904"/>
      </p:ext>
    </p:extLst>
  </p:cSld>
  <p:clrMapOvr>
    <a:masterClrMapping/>
  </p:clrMapOvr>
  <p:transition spd="med"/>
</p:sldLayout>
</file>

<file path=ppt/slideLayouts/slideLayout282.xml><?xml version="1.0" encoding="utf-8"?>
<p:sldLayout xmlns:a="http://schemas.openxmlformats.org/drawingml/2006/main" xmlns:r="http://schemas.openxmlformats.org/officeDocument/2006/relationships" xmlns:p="http://schemas.openxmlformats.org/presentationml/2006/main" type="tx">
  <p:cSld name="76_Section Header">
    <p:spTree>
      <p:nvGrpSpPr>
        <p:cNvPr id="1" name=""/>
        <p:cNvGrpSpPr/>
        <p:nvPr/>
      </p:nvGrpSpPr>
      <p:grpSpPr>
        <a:xfrm>
          <a:off x="0" y="0"/>
          <a:ext cx="0" cy="0"/>
          <a:chOff x="0" y="0"/>
          <a:chExt cx="0" cy="0"/>
        </a:xfrm>
      </p:grpSpPr>
      <p:sp>
        <p:nvSpPr>
          <p:cNvPr id="1059" name="Shape 1059"/>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1060" name="Shape 1060"/>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061" name="Shape 1061"/>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1062" name="Shape 1062"/>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63" name="Shape 1063"/>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88843663"/>
      </p:ext>
    </p:extLst>
  </p:cSld>
  <p:clrMapOvr>
    <a:masterClrMapping/>
  </p:clrMapOvr>
  <p:transition spd="med"/>
</p:sldLayout>
</file>

<file path=ppt/slideLayouts/slideLayout283.xml><?xml version="1.0" encoding="utf-8"?>
<p:sldLayout xmlns:a="http://schemas.openxmlformats.org/drawingml/2006/main" xmlns:r="http://schemas.openxmlformats.org/officeDocument/2006/relationships" xmlns:p="http://schemas.openxmlformats.org/presentationml/2006/main" type="tx">
  <p:cSld name="77_Section Header">
    <p:spTree>
      <p:nvGrpSpPr>
        <p:cNvPr id="1" name=""/>
        <p:cNvGrpSpPr/>
        <p:nvPr/>
      </p:nvGrpSpPr>
      <p:grpSpPr>
        <a:xfrm>
          <a:off x="0" y="0"/>
          <a:ext cx="0" cy="0"/>
          <a:chOff x="0" y="0"/>
          <a:chExt cx="0" cy="0"/>
        </a:xfrm>
      </p:grpSpPr>
      <p:sp>
        <p:nvSpPr>
          <p:cNvPr id="1070" name="Shape 1070"/>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1071" name="Shape 1071"/>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072" name="Shape 1072"/>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1073" name="Shape 107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74" name="Shape 1074"/>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1982242752"/>
      </p:ext>
    </p:extLst>
  </p:cSld>
  <p:clrMapOvr>
    <a:masterClrMapping/>
  </p:clrMapOvr>
  <p:transition spd="med"/>
</p:sldLayout>
</file>

<file path=ppt/slideLayouts/slideLayout284.xml><?xml version="1.0" encoding="utf-8"?>
<p:sldLayout xmlns:a="http://schemas.openxmlformats.org/drawingml/2006/main" xmlns:r="http://schemas.openxmlformats.org/officeDocument/2006/relationships" xmlns:p="http://schemas.openxmlformats.org/presentationml/2006/main" type="tx">
  <p:cSld name="78_Section Header">
    <p:spTree>
      <p:nvGrpSpPr>
        <p:cNvPr id="1" name=""/>
        <p:cNvGrpSpPr/>
        <p:nvPr/>
      </p:nvGrpSpPr>
      <p:grpSpPr>
        <a:xfrm>
          <a:off x="0" y="0"/>
          <a:ext cx="0" cy="0"/>
          <a:chOff x="0" y="0"/>
          <a:chExt cx="0" cy="0"/>
        </a:xfrm>
      </p:grpSpPr>
      <p:sp>
        <p:nvSpPr>
          <p:cNvPr id="1081" name="Shape 1081"/>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1082" name="Shape 1082"/>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083" name="Shape 1083"/>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1084" name="Shape 1084"/>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85" name="Shape 1085"/>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4128338771"/>
      </p:ext>
    </p:extLst>
  </p:cSld>
  <p:clrMapOvr>
    <a:masterClrMapping/>
  </p:clrMapOvr>
  <p:transition spd="med"/>
</p:sldLayout>
</file>

<file path=ppt/slideLayouts/slideLayout285.xml><?xml version="1.0" encoding="utf-8"?>
<p:sldLayout xmlns:a="http://schemas.openxmlformats.org/drawingml/2006/main" xmlns:r="http://schemas.openxmlformats.org/officeDocument/2006/relationships" xmlns:p="http://schemas.openxmlformats.org/presentationml/2006/main" type="tx">
  <p:cSld name="79_Section Header">
    <p:spTree>
      <p:nvGrpSpPr>
        <p:cNvPr id="1" name=""/>
        <p:cNvGrpSpPr/>
        <p:nvPr/>
      </p:nvGrpSpPr>
      <p:grpSpPr>
        <a:xfrm>
          <a:off x="0" y="0"/>
          <a:ext cx="0" cy="0"/>
          <a:chOff x="0" y="0"/>
          <a:chExt cx="0" cy="0"/>
        </a:xfrm>
      </p:grpSpPr>
      <p:sp>
        <p:nvSpPr>
          <p:cNvPr id="1092" name="Shape 1092"/>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1093" name="Shape 1093"/>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094" name="Shape 1094"/>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1095" name="Shape 109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96" name="Shape 1096"/>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957903895"/>
      </p:ext>
    </p:extLst>
  </p:cSld>
  <p:clrMapOvr>
    <a:masterClrMapping/>
  </p:clrMapOvr>
  <p:transition spd="med"/>
</p:sldLayout>
</file>

<file path=ppt/slideLayouts/slideLayout286.xml><?xml version="1.0" encoding="utf-8"?>
<p:sldLayout xmlns:a="http://schemas.openxmlformats.org/drawingml/2006/main" xmlns:r="http://schemas.openxmlformats.org/officeDocument/2006/relationships" xmlns:p="http://schemas.openxmlformats.org/presentationml/2006/main" type="tx">
  <p:cSld name="80_Section Header">
    <p:spTree>
      <p:nvGrpSpPr>
        <p:cNvPr id="1" name=""/>
        <p:cNvGrpSpPr/>
        <p:nvPr/>
      </p:nvGrpSpPr>
      <p:grpSpPr>
        <a:xfrm>
          <a:off x="0" y="0"/>
          <a:ext cx="0" cy="0"/>
          <a:chOff x="0" y="0"/>
          <a:chExt cx="0" cy="0"/>
        </a:xfrm>
      </p:grpSpPr>
      <p:sp>
        <p:nvSpPr>
          <p:cNvPr id="1103" name="Shape 1103"/>
          <p:cNvSpPr/>
          <p:nvPr/>
        </p:nvSpPr>
        <p:spPr>
          <a:xfrm>
            <a:off x="0" y="5565"/>
            <a:ext cx="9159741" cy="457201"/>
          </a:xfrm>
          <a:prstGeom prst="rect">
            <a:avLst/>
          </a:prstGeom>
          <a:solidFill>
            <a:srgbClr val="D9843D"/>
          </a:solidFill>
          <a:ln w="12700">
            <a:miter lim="400000"/>
          </a:ln>
        </p:spPr>
        <p:txBody>
          <a:bodyPr lIns="45719" rIns="45719" anchor="ctr"/>
          <a:lstStyle/>
          <a:p>
            <a:pPr algn="ctr"/>
            <a:endParaRPr/>
          </a:p>
        </p:txBody>
      </p:sp>
      <p:sp>
        <p:nvSpPr>
          <p:cNvPr id="1104" name="Shape 1104"/>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105" name="Shape 1105"/>
          <p:cNvSpPr/>
          <p:nvPr/>
        </p:nvSpPr>
        <p:spPr>
          <a:xfrm>
            <a:off x="0" y="514349"/>
            <a:ext cx="9144000" cy="20576"/>
          </a:xfrm>
          <a:prstGeom prst="rect">
            <a:avLst/>
          </a:prstGeom>
          <a:solidFill>
            <a:schemeClr val="accent4"/>
          </a:solidFill>
          <a:ln w="12700">
            <a:miter lim="400000"/>
          </a:ln>
        </p:spPr>
        <p:txBody>
          <a:bodyPr lIns="45719" rIns="45719" anchor="ctr"/>
          <a:lstStyle/>
          <a:p>
            <a:pPr algn="ctr"/>
            <a:endParaRPr/>
          </a:p>
        </p:txBody>
      </p:sp>
      <p:sp>
        <p:nvSpPr>
          <p:cNvPr id="1106" name="Shape 1106"/>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07" name="Shape 1107"/>
          <p:cNvSpPr>
            <a:spLocks noGrp="1"/>
          </p:cNvSpPr>
          <p:nvPr>
            <p:ph type="sldNum" sz="quarter" idx="2"/>
          </p:nvPr>
        </p:nvSpPr>
        <p:spPr>
          <a:xfrm>
            <a:off x="4419600" y="4627562"/>
            <a:ext cx="2133600" cy="279401"/>
          </a:xfrm>
          <a:prstGeom prst="rect">
            <a:avLst/>
          </a:prstGeom>
        </p:spPr>
        <p:txBody>
          <a:bodyPr/>
          <a:lstStyle/>
          <a:p>
            <a:fld id="{86CB4B4D-7CA3-9044-876B-883B54F8677D}" type="slidenum">
              <a:t>‹#›</a:t>
            </a:fld>
            <a:endParaRPr/>
          </a:p>
        </p:txBody>
      </p:sp>
    </p:spTree>
    <p:extLst>
      <p:ext uri="{BB962C8B-B14F-4D97-AF65-F5344CB8AC3E}">
        <p14:creationId xmlns:p14="http://schemas.microsoft.com/office/powerpoint/2010/main" val="3242367632"/>
      </p:ext>
    </p:extLst>
  </p:cSld>
  <p:clrMapOvr>
    <a:masterClrMapping/>
  </p:clrMapOvr>
  <p:transition spd="med"/>
</p:sldLayout>
</file>

<file path=ppt/slideLayouts/slideLayout287.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Shape 11"/>
          <p:cNvSpPr>
            <a:spLocks noGrp="1"/>
          </p:cNvSpPr>
          <p:nvPr>
            <p:ph type="title"/>
          </p:nvPr>
        </p:nvSpPr>
        <p:spPr>
          <a:xfrm>
            <a:off x="685800" y="1597825"/>
            <a:ext cx="7772400" cy="1102520"/>
          </a:xfrm>
          <a:prstGeom prst="rect">
            <a:avLst/>
          </a:prstGeom>
        </p:spPr>
        <p:txBody>
          <a:bodyPr/>
          <a:lstStyle/>
          <a:p>
            <a:r>
              <a:t>Title Text</a:t>
            </a:r>
          </a:p>
        </p:txBody>
      </p:sp>
      <p:sp>
        <p:nvSpPr>
          <p:cNvPr id="12" name="Shape 12"/>
          <p:cNvSpPr>
            <a:spLocks noGrp="1"/>
          </p:cNvSpPr>
          <p:nvPr>
            <p:ph type="body" sz="quarter" idx="1"/>
          </p:nvPr>
        </p:nvSpPr>
        <p:spPr>
          <a:xfrm>
            <a:off x="1371600" y="2914650"/>
            <a:ext cx="6400800" cy="131445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13" name="Shape 13"/>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008952153"/>
      </p:ext>
    </p:extLst>
  </p:cSld>
  <p:clrMapOvr>
    <a:masterClrMapping/>
  </p:clrMapOvr>
  <p:transition spd="med"/>
</p:sldLayout>
</file>

<file path=ppt/slideLayouts/slideLayout288.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Shape 20"/>
          <p:cNvSpPr>
            <a:spLocks noGrp="1"/>
          </p:cNvSpPr>
          <p:nvPr>
            <p:ph type="title"/>
          </p:nvPr>
        </p:nvSpPr>
        <p:spPr>
          <a:prstGeom prst="rect">
            <a:avLst/>
          </a:prstGeom>
        </p:spPr>
        <p:txBody>
          <a:bodyPr/>
          <a:lstStyle/>
          <a:p>
            <a:r>
              <a:t>Title Text</a:t>
            </a:r>
          </a:p>
        </p:txBody>
      </p:sp>
      <p:sp>
        <p:nvSpPr>
          <p:cNvPr id="21" name="Shape 2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hape 22"/>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555409742"/>
      </p:ext>
    </p:extLst>
  </p:cSld>
  <p:clrMapOvr>
    <a:masterClrMapping/>
  </p:clrMapOvr>
  <p:transition spd="med"/>
</p:sldLayout>
</file>

<file path=ppt/slideLayouts/slideLayout289.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315397455"/>
      </p:ext>
    </p:extLst>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type="tx">
  <p:cSld name="19_Section Header">
    <p:spTree>
      <p:nvGrpSpPr>
        <p:cNvPr id="1" name=""/>
        <p:cNvGrpSpPr/>
        <p:nvPr/>
      </p:nvGrpSpPr>
      <p:grpSpPr>
        <a:xfrm>
          <a:off x="0" y="0"/>
          <a:ext cx="0" cy="0"/>
          <a:chOff x="0" y="0"/>
          <a:chExt cx="0" cy="0"/>
        </a:xfrm>
      </p:grpSpPr>
      <p:sp>
        <p:nvSpPr>
          <p:cNvPr id="307" name="Shape 30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308" name="Shape 30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309" name="Shape 30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31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11" name="Shape 31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12" name="Shape 31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290.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6" name="Shape 36"/>
          <p:cNvSpPr>
            <a:spLocks noGrp="1"/>
          </p:cNvSpPr>
          <p:nvPr>
            <p:ph type="title"/>
          </p:nvPr>
        </p:nvSpPr>
        <p:spPr>
          <a:prstGeom prst="rect">
            <a:avLst/>
          </a:prstGeom>
        </p:spPr>
        <p:txBody>
          <a:bodyPr/>
          <a:lstStyle/>
          <a:p>
            <a:r>
              <a:t>Title Text</a:t>
            </a:r>
          </a:p>
        </p:txBody>
      </p:sp>
      <p:sp>
        <p:nvSpPr>
          <p:cNvPr id="37" name="Shape 37"/>
          <p:cNvSpPr>
            <a:spLocks noGrp="1"/>
          </p:cNvSpPr>
          <p:nvPr>
            <p:ph type="body" sz="half" idx="1"/>
          </p:nvPr>
        </p:nvSpPr>
        <p:spPr>
          <a:xfrm>
            <a:off x="457200" y="900115"/>
            <a:ext cx="4038600" cy="2545557"/>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38" name="Shape 38"/>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34885950"/>
      </p:ext>
    </p:extLst>
  </p:cSld>
  <p:clrMapOvr>
    <a:masterClrMapping/>
  </p:clrMapOvr>
  <p:transition spd="med"/>
</p:sldLayout>
</file>

<file path=ppt/slideLayouts/slideLayout291.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5" name="Shape 45"/>
          <p:cNvSpPr>
            <a:spLocks noGrp="1"/>
          </p:cNvSpPr>
          <p:nvPr>
            <p:ph type="title"/>
          </p:nvPr>
        </p:nvSpPr>
        <p:spPr>
          <a:prstGeom prst="rect">
            <a:avLst/>
          </a:prstGeom>
        </p:spPr>
        <p:txBody>
          <a:bodyPr/>
          <a:lstStyle/>
          <a:p>
            <a:r>
              <a:t>Title Text</a:t>
            </a:r>
          </a:p>
        </p:txBody>
      </p:sp>
      <p:sp>
        <p:nvSpPr>
          <p:cNvPr id="46" name="Shape 46"/>
          <p:cNvSpPr>
            <a:spLocks noGrp="1"/>
          </p:cNvSpPr>
          <p:nvPr>
            <p:ph type="body" sz="quarter" idx="1"/>
          </p:nvPr>
        </p:nvSpPr>
        <p:spPr>
          <a:xfrm>
            <a:off x="457200" y="1151334"/>
            <a:ext cx="4040188" cy="479823"/>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7" name="Shape 47"/>
          <p:cNvSpPr>
            <a:spLocks noGrp="1"/>
          </p:cNvSpPr>
          <p:nvPr>
            <p:ph type="body" sz="quarter" idx="13"/>
          </p:nvPr>
        </p:nvSpPr>
        <p:spPr>
          <a:xfrm>
            <a:off x="4645033" y="1151334"/>
            <a:ext cx="4041776" cy="479823"/>
          </a:xfrm>
          <a:prstGeom prst="rect">
            <a:avLst/>
          </a:prstGeom>
        </p:spPr>
        <p:txBody>
          <a:bodyPr anchor="b"/>
          <a:lstStyle/>
          <a:p>
            <a:pPr marL="0" indent="0">
              <a:spcBef>
                <a:spcPts val="500"/>
              </a:spcBef>
              <a:buSzTx/>
              <a:buFontTx/>
              <a:buNone/>
              <a:defRPr sz="2400" b="1"/>
            </a:pPr>
            <a:endParaRPr/>
          </a:p>
        </p:txBody>
      </p:sp>
      <p:sp>
        <p:nvSpPr>
          <p:cNvPr id="48" name="Shape 48"/>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184311479"/>
      </p:ext>
    </p:extLst>
  </p:cSld>
  <p:clrMapOvr>
    <a:masterClrMapping/>
  </p:clrMapOvr>
  <p:transition spd="med"/>
</p:sldLayout>
</file>

<file path=ppt/slideLayouts/slideLayout292.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5" name="Shape 55"/>
          <p:cNvSpPr>
            <a:spLocks noGrp="1"/>
          </p:cNvSpPr>
          <p:nvPr>
            <p:ph type="title"/>
          </p:nvPr>
        </p:nvSpPr>
        <p:spPr>
          <a:prstGeom prst="rect">
            <a:avLst/>
          </a:prstGeom>
        </p:spPr>
        <p:txBody>
          <a:bodyPr/>
          <a:lstStyle/>
          <a:p>
            <a:r>
              <a:t>Title Text</a:t>
            </a:r>
          </a:p>
        </p:txBody>
      </p:sp>
      <p:sp>
        <p:nvSpPr>
          <p:cNvPr id="56" name="Shape 56"/>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902202372"/>
      </p:ext>
    </p:extLst>
  </p:cSld>
  <p:clrMapOvr>
    <a:masterClrMapping/>
  </p:clrMapOvr>
  <p:transition spd="med"/>
</p:sldLayout>
</file>

<file path=ppt/slideLayouts/slideLayout293.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3" name="Shape 63"/>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86605606"/>
      </p:ext>
    </p:extLst>
  </p:cSld>
  <p:clrMapOvr>
    <a:masterClrMapping/>
  </p:clrMapOvr>
  <p:transition spd="med"/>
</p:sldLayout>
</file>

<file path=ppt/slideLayouts/slideLayout294.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0" name="Shape 70"/>
          <p:cNvSpPr>
            <a:spLocks noGrp="1"/>
          </p:cNvSpPr>
          <p:nvPr>
            <p:ph type="title"/>
          </p:nvPr>
        </p:nvSpPr>
        <p:spPr>
          <a:xfrm>
            <a:off x="457212" y="204786"/>
            <a:ext cx="3008315" cy="871539"/>
          </a:xfrm>
          <a:prstGeom prst="rect">
            <a:avLst/>
          </a:prstGeom>
        </p:spPr>
        <p:txBody>
          <a:bodyPr anchor="b"/>
          <a:lstStyle>
            <a:lvl1pPr algn="l">
              <a:defRPr sz="2000" b="1"/>
            </a:lvl1pPr>
          </a:lstStyle>
          <a:p>
            <a:r>
              <a:t>Title Text</a:t>
            </a:r>
          </a:p>
        </p:txBody>
      </p:sp>
      <p:sp>
        <p:nvSpPr>
          <p:cNvPr id="71" name="Shape 71"/>
          <p:cNvSpPr>
            <a:spLocks noGrp="1"/>
          </p:cNvSpPr>
          <p:nvPr>
            <p:ph type="body" idx="1"/>
          </p:nvPr>
        </p:nvSpPr>
        <p:spPr>
          <a:xfrm>
            <a:off x="3575050" y="204793"/>
            <a:ext cx="5111750" cy="438983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2" name="Shape 72"/>
          <p:cNvSpPr>
            <a:spLocks noGrp="1"/>
          </p:cNvSpPr>
          <p:nvPr>
            <p:ph type="body" sz="half" idx="13"/>
          </p:nvPr>
        </p:nvSpPr>
        <p:spPr>
          <a:xfrm>
            <a:off x="457212" y="1076328"/>
            <a:ext cx="3008315" cy="3518297"/>
          </a:xfrm>
          <a:prstGeom prst="rect">
            <a:avLst/>
          </a:prstGeom>
        </p:spPr>
        <p:txBody>
          <a:bodyPr/>
          <a:lstStyle/>
          <a:p>
            <a:pPr marL="0" indent="0">
              <a:spcBef>
                <a:spcPts val="300"/>
              </a:spcBef>
              <a:buSzTx/>
              <a:buFontTx/>
              <a:buNone/>
              <a:defRPr sz="1400"/>
            </a:pPr>
            <a:endParaRPr/>
          </a:p>
        </p:txBody>
      </p:sp>
      <p:sp>
        <p:nvSpPr>
          <p:cNvPr id="73" name="Shape 73"/>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59566096"/>
      </p:ext>
    </p:extLst>
  </p:cSld>
  <p:clrMapOvr>
    <a:masterClrMapping/>
  </p:clrMapOvr>
  <p:transition spd="med"/>
</p:sldLayout>
</file>

<file path=ppt/slideLayouts/slideLayout295.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0" name="Shape 80"/>
          <p:cNvSpPr>
            <a:spLocks noGrp="1"/>
          </p:cNvSpPr>
          <p:nvPr>
            <p:ph type="title"/>
          </p:nvPr>
        </p:nvSpPr>
        <p:spPr>
          <a:xfrm>
            <a:off x="1792288" y="3600451"/>
            <a:ext cx="5486401" cy="425055"/>
          </a:xfrm>
          <a:prstGeom prst="rect">
            <a:avLst/>
          </a:prstGeom>
        </p:spPr>
        <p:txBody>
          <a:bodyPr anchor="b"/>
          <a:lstStyle>
            <a:lvl1pPr algn="l">
              <a:defRPr sz="2000" b="1"/>
            </a:lvl1pPr>
          </a:lstStyle>
          <a:p>
            <a:r>
              <a:t>Title Text</a:t>
            </a:r>
          </a:p>
        </p:txBody>
      </p:sp>
      <p:sp>
        <p:nvSpPr>
          <p:cNvPr id="81" name="Shape 81"/>
          <p:cNvSpPr>
            <a:spLocks noGrp="1"/>
          </p:cNvSpPr>
          <p:nvPr>
            <p:ph type="pic" sz="half" idx="13"/>
          </p:nvPr>
        </p:nvSpPr>
        <p:spPr>
          <a:xfrm>
            <a:off x="1792288" y="459581"/>
            <a:ext cx="5486401" cy="3086101"/>
          </a:xfrm>
          <a:prstGeom prst="rect">
            <a:avLst/>
          </a:prstGeom>
        </p:spPr>
        <p:txBody>
          <a:bodyPr lIns="91439" rIns="91439">
            <a:noAutofit/>
          </a:bodyPr>
          <a:lstStyle/>
          <a:p>
            <a:endParaRPr/>
          </a:p>
        </p:txBody>
      </p:sp>
      <p:sp>
        <p:nvSpPr>
          <p:cNvPr id="82" name="Shape 82"/>
          <p:cNvSpPr>
            <a:spLocks noGrp="1"/>
          </p:cNvSpPr>
          <p:nvPr>
            <p:ph type="body" sz="quarter" idx="1"/>
          </p:nvPr>
        </p:nvSpPr>
        <p:spPr>
          <a:xfrm>
            <a:off x="1792288" y="4025508"/>
            <a:ext cx="5486401" cy="603648"/>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3" name="Shape 83"/>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225266966"/>
      </p:ext>
    </p:extLst>
  </p:cSld>
  <p:clrMapOvr>
    <a:masterClrMapping/>
  </p:clrMapOvr>
  <p:transition spd="med"/>
</p:sldLayout>
</file>

<file path=ppt/slideLayouts/slideLayout296.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0" name="Shape 90"/>
          <p:cNvSpPr>
            <a:spLocks noGrp="1"/>
          </p:cNvSpPr>
          <p:nvPr>
            <p:ph type="title"/>
          </p:nvPr>
        </p:nvSpPr>
        <p:spPr>
          <a:prstGeom prst="rect">
            <a:avLst/>
          </a:prstGeom>
        </p:spPr>
        <p:txBody>
          <a:bodyPr/>
          <a:lstStyle/>
          <a:p>
            <a:r>
              <a:t>Title Text</a:t>
            </a:r>
          </a:p>
        </p:txBody>
      </p:sp>
      <p:sp>
        <p:nvSpPr>
          <p:cNvPr id="91" name="Shape 91"/>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2" name="Shape 92"/>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92304838"/>
      </p:ext>
    </p:extLst>
  </p:cSld>
  <p:clrMapOvr>
    <a:masterClrMapping/>
  </p:clrMapOvr>
  <p:transition spd="med"/>
</p:sldLayout>
</file>

<file path=ppt/slideLayouts/slideLayout297.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99" name="Shape 99"/>
          <p:cNvSpPr>
            <a:spLocks noGrp="1"/>
          </p:cNvSpPr>
          <p:nvPr>
            <p:ph type="title"/>
          </p:nvPr>
        </p:nvSpPr>
        <p:spPr>
          <a:xfrm>
            <a:off x="6629400" y="154782"/>
            <a:ext cx="2057400" cy="3290889"/>
          </a:xfrm>
          <a:prstGeom prst="rect">
            <a:avLst/>
          </a:prstGeom>
        </p:spPr>
        <p:txBody>
          <a:bodyPr/>
          <a:lstStyle/>
          <a:p>
            <a:r>
              <a:t>Title Text</a:t>
            </a:r>
          </a:p>
        </p:txBody>
      </p:sp>
      <p:sp>
        <p:nvSpPr>
          <p:cNvPr id="100" name="Shape 100"/>
          <p:cNvSpPr>
            <a:spLocks noGrp="1"/>
          </p:cNvSpPr>
          <p:nvPr>
            <p:ph type="body" idx="1"/>
          </p:nvPr>
        </p:nvSpPr>
        <p:spPr>
          <a:xfrm>
            <a:off x="457200" y="154782"/>
            <a:ext cx="6019800" cy="3290889"/>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1" name="Shape 101"/>
          <p:cNvSpPr>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651857428"/>
      </p:ext>
    </p:extLst>
  </p:cSld>
  <p:clrMapOvr>
    <a:masterClrMapping/>
  </p:clrMapOvr>
  <p:transition spd="med"/>
</p:sldLayout>
</file>

<file path=ppt/slideLayouts/slideLayout298.xml><?xml version="1.0" encoding="utf-8"?>
<p:sldLayout xmlns:a="http://schemas.openxmlformats.org/drawingml/2006/main" xmlns:r="http://schemas.openxmlformats.org/officeDocument/2006/relationships" xmlns:p="http://schemas.openxmlformats.org/presentationml/2006/main" type="tx">
  <p:cSld name="2_Section Header">
    <p:spTree>
      <p:nvGrpSpPr>
        <p:cNvPr id="1" name=""/>
        <p:cNvGrpSpPr/>
        <p:nvPr/>
      </p:nvGrpSpPr>
      <p:grpSpPr>
        <a:xfrm>
          <a:off x="0" y="0"/>
          <a:ext cx="0" cy="0"/>
          <a:chOff x="0" y="0"/>
          <a:chExt cx="0" cy="0"/>
        </a:xfrm>
      </p:grpSpPr>
      <p:sp>
        <p:nvSpPr>
          <p:cNvPr id="108" name="Shape 108"/>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109" name="Shape 109"/>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10" name="Shape 110"/>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sp>
        <p:nvSpPr>
          <p:cNvPr id="111" name="Shape 11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2" name="Shape 112"/>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875301535"/>
      </p:ext>
    </p:extLst>
  </p:cSld>
  <p:clrMapOvr>
    <a:masterClrMapping/>
  </p:clrMapOvr>
  <p:transition spd="med"/>
</p:sldLayout>
</file>

<file path=ppt/slideLayouts/slideLayout299.xml><?xml version="1.0" encoding="utf-8"?>
<p:sldLayout xmlns:a="http://schemas.openxmlformats.org/drawingml/2006/main" xmlns:r="http://schemas.openxmlformats.org/officeDocument/2006/relationships" xmlns:p="http://schemas.openxmlformats.org/presentationml/2006/main" type="tx">
  <p:cSld name="3_Section Header">
    <p:spTree>
      <p:nvGrpSpPr>
        <p:cNvPr id="1" name=""/>
        <p:cNvGrpSpPr/>
        <p:nvPr/>
      </p:nvGrpSpPr>
      <p:grpSpPr>
        <a:xfrm>
          <a:off x="0" y="0"/>
          <a:ext cx="0" cy="0"/>
          <a:chOff x="0" y="0"/>
          <a:chExt cx="0" cy="0"/>
        </a:xfrm>
      </p:grpSpPr>
      <p:sp>
        <p:nvSpPr>
          <p:cNvPr id="119" name="Shape 119"/>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120" name="Shape 120"/>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21" name="Shape 121"/>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sp>
        <p:nvSpPr>
          <p:cNvPr id="122" name="Shape 122"/>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23" name="Shape 123"/>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345923818"/>
      </p:ext>
    </p:extLst>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Shape 29"/>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xml><?xml version="1.0" encoding="utf-8"?>
<p:sldLayout xmlns:a="http://schemas.openxmlformats.org/drawingml/2006/main" xmlns:r="http://schemas.openxmlformats.org/officeDocument/2006/relationships" xmlns:p="http://schemas.openxmlformats.org/presentationml/2006/main" type="tx">
  <p:cSld name="20_Section Header">
    <p:spTree>
      <p:nvGrpSpPr>
        <p:cNvPr id="1" name=""/>
        <p:cNvGrpSpPr/>
        <p:nvPr/>
      </p:nvGrpSpPr>
      <p:grpSpPr>
        <a:xfrm>
          <a:off x="0" y="0"/>
          <a:ext cx="0" cy="0"/>
          <a:chOff x="0" y="0"/>
          <a:chExt cx="0" cy="0"/>
        </a:xfrm>
      </p:grpSpPr>
      <p:sp>
        <p:nvSpPr>
          <p:cNvPr id="319" name="Shape 31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320" name="Shape 32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321" name="Shape 32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32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23" name="Shape 32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24" name="Shape 32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00.xml><?xml version="1.0" encoding="utf-8"?>
<p:sldLayout xmlns:a="http://schemas.openxmlformats.org/drawingml/2006/main" xmlns:r="http://schemas.openxmlformats.org/officeDocument/2006/relationships" xmlns:p="http://schemas.openxmlformats.org/presentationml/2006/main" type="tx">
  <p:cSld name="4_Section Header">
    <p:spTree>
      <p:nvGrpSpPr>
        <p:cNvPr id="1" name=""/>
        <p:cNvGrpSpPr/>
        <p:nvPr/>
      </p:nvGrpSpPr>
      <p:grpSpPr>
        <a:xfrm>
          <a:off x="0" y="0"/>
          <a:ext cx="0" cy="0"/>
          <a:chOff x="0" y="0"/>
          <a:chExt cx="0" cy="0"/>
        </a:xfrm>
      </p:grpSpPr>
      <p:sp>
        <p:nvSpPr>
          <p:cNvPr id="130" name="Shape 130"/>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131" name="Shape 131"/>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32" name="Shape 132"/>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sp>
        <p:nvSpPr>
          <p:cNvPr id="133" name="Shape 13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34" name="Shape 134"/>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477049892"/>
      </p:ext>
    </p:extLst>
  </p:cSld>
  <p:clrMapOvr>
    <a:masterClrMapping/>
  </p:clrMapOvr>
  <p:transition spd="med"/>
</p:sldLayout>
</file>

<file path=ppt/slideLayouts/slideLayout301.xml><?xml version="1.0" encoding="utf-8"?>
<p:sldLayout xmlns:a="http://schemas.openxmlformats.org/drawingml/2006/main" xmlns:r="http://schemas.openxmlformats.org/officeDocument/2006/relationships" xmlns:p="http://schemas.openxmlformats.org/presentationml/2006/main" type="tx">
  <p:cSld name="5_Section Header">
    <p:spTree>
      <p:nvGrpSpPr>
        <p:cNvPr id="1" name=""/>
        <p:cNvGrpSpPr/>
        <p:nvPr/>
      </p:nvGrpSpPr>
      <p:grpSpPr>
        <a:xfrm>
          <a:off x="0" y="0"/>
          <a:ext cx="0" cy="0"/>
          <a:chOff x="0" y="0"/>
          <a:chExt cx="0" cy="0"/>
        </a:xfrm>
      </p:grpSpPr>
      <p:sp>
        <p:nvSpPr>
          <p:cNvPr id="141" name="Shape 141"/>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142" name="Shape 142"/>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43" name="Shape 143"/>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sp>
        <p:nvSpPr>
          <p:cNvPr id="144" name="Shape 144"/>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45" name="Shape 145"/>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46582118"/>
      </p:ext>
    </p:extLst>
  </p:cSld>
  <p:clrMapOvr>
    <a:masterClrMapping/>
  </p:clrMapOvr>
  <p:transition spd="med"/>
</p:sldLayout>
</file>

<file path=ppt/slideLayouts/slideLayout302.xml><?xml version="1.0" encoding="utf-8"?>
<p:sldLayout xmlns:a="http://schemas.openxmlformats.org/drawingml/2006/main" xmlns:r="http://schemas.openxmlformats.org/officeDocument/2006/relationships" xmlns:p="http://schemas.openxmlformats.org/presentationml/2006/main" type="tx">
  <p:cSld name="6_Section Header">
    <p:spTree>
      <p:nvGrpSpPr>
        <p:cNvPr id="1" name=""/>
        <p:cNvGrpSpPr/>
        <p:nvPr/>
      </p:nvGrpSpPr>
      <p:grpSpPr>
        <a:xfrm>
          <a:off x="0" y="0"/>
          <a:ext cx="0" cy="0"/>
          <a:chOff x="0" y="0"/>
          <a:chExt cx="0" cy="0"/>
        </a:xfrm>
      </p:grpSpPr>
      <p:sp>
        <p:nvSpPr>
          <p:cNvPr id="152" name="Shape 152"/>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153" name="Shape 153"/>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54" name="Shape 154"/>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sp>
        <p:nvSpPr>
          <p:cNvPr id="155" name="Shape 15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56" name="Shape 156"/>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26599562"/>
      </p:ext>
    </p:extLst>
  </p:cSld>
  <p:clrMapOvr>
    <a:masterClrMapping/>
  </p:clrMapOvr>
  <p:transition spd="med"/>
</p:sldLayout>
</file>

<file path=ppt/slideLayouts/slideLayout303.xml><?xml version="1.0" encoding="utf-8"?>
<p:sldLayout xmlns:a="http://schemas.openxmlformats.org/drawingml/2006/main" xmlns:r="http://schemas.openxmlformats.org/officeDocument/2006/relationships" xmlns:p="http://schemas.openxmlformats.org/presentationml/2006/main" type="tx">
  <p:cSld name="7_Section Header">
    <p:spTree>
      <p:nvGrpSpPr>
        <p:cNvPr id="1" name=""/>
        <p:cNvGrpSpPr/>
        <p:nvPr/>
      </p:nvGrpSpPr>
      <p:grpSpPr>
        <a:xfrm>
          <a:off x="0" y="0"/>
          <a:ext cx="0" cy="0"/>
          <a:chOff x="0" y="0"/>
          <a:chExt cx="0" cy="0"/>
        </a:xfrm>
      </p:grpSpPr>
      <p:sp>
        <p:nvSpPr>
          <p:cNvPr id="163" name="Shape 163"/>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164" name="Shape 164"/>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65" name="Shape 165"/>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pic>
        <p:nvPicPr>
          <p:cNvPr id="16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2"/>
            <a:ext cx="949080" cy="319389"/>
          </a:xfrm>
          <a:prstGeom prst="rect">
            <a:avLst/>
          </a:prstGeom>
          <a:ln w="12700">
            <a:miter lim="400000"/>
          </a:ln>
        </p:spPr>
      </p:pic>
      <p:sp>
        <p:nvSpPr>
          <p:cNvPr id="167" name="Shape 16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68" name="Shape 168"/>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7292385"/>
      </p:ext>
    </p:extLst>
  </p:cSld>
  <p:clrMapOvr>
    <a:masterClrMapping/>
  </p:clrMapOvr>
  <p:transition spd="med"/>
</p:sldLayout>
</file>

<file path=ppt/slideLayouts/slideLayout304.xml><?xml version="1.0" encoding="utf-8"?>
<p:sldLayout xmlns:a="http://schemas.openxmlformats.org/drawingml/2006/main" xmlns:r="http://schemas.openxmlformats.org/officeDocument/2006/relationships" xmlns:p="http://schemas.openxmlformats.org/presentationml/2006/main" type="tx">
  <p:cSld name="8_Section Header">
    <p:spTree>
      <p:nvGrpSpPr>
        <p:cNvPr id="1" name=""/>
        <p:cNvGrpSpPr/>
        <p:nvPr/>
      </p:nvGrpSpPr>
      <p:grpSpPr>
        <a:xfrm>
          <a:off x="0" y="0"/>
          <a:ext cx="0" cy="0"/>
          <a:chOff x="0" y="0"/>
          <a:chExt cx="0" cy="0"/>
        </a:xfrm>
      </p:grpSpPr>
      <p:sp>
        <p:nvSpPr>
          <p:cNvPr id="175" name="Shape 175"/>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176" name="Shape 176"/>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77" name="Shape 177"/>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pic>
        <p:nvPicPr>
          <p:cNvPr id="17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2"/>
            <a:ext cx="949080" cy="319389"/>
          </a:xfrm>
          <a:prstGeom prst="rect">
            <a:avLst/>
          </a:prstGeom>
          <a:ln w="12700">
            <a:miter lim="400000"/>
          </a:ln>
        </p:spPr>
      </p:pic>
      <p:sp>
        <p:nvSpPr>
          <p:cNvPr id="179" name="Shape 17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80" name="Shape 180"/>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12936473"/>
      </p:ext>
    </p:extLst>
  </p:cSld>
  <p:clrMapOvr>
    <a:masterClrMapping/>
  </p:clrMapOvr>
  <p:transition spd="med"/>
</p:sldLayout>
</file>

<file path=ppt/slideLayouts/slideLayout305.xml><?xml version="1.0" encoding="utf-8"?>
<p:sldLayout xmlns:a="http://schemas.openxmlformats.org/drawingml/2006/main" xmlns:r="http://schemas.openxmlformats.org/officeDocument/2006/relationships" xmlns:p="http://schemas.openxmlformats.org/presentationml/2006/main" type="tx">
  <p:cSld name="9_Section Header">
    <p:spTree>
      <p:nvGrpSpPr>
        <p:cNvPr id="1" name=""/>
        <p:cNvGrpSpPr/>
        <p:nvPr/>
      </p:nvGrpSpPr>
      <p:grpSpPr>
        <a:xfrm>
          <a:off x="0" y="0"/>
          <a:ext cx="0" cy="0"/>
          <a:chOff x="0" y="0"/>
          <a:chExt cx="0" cy="0"/>
        </a:xfrm>
      </p:grpSpPr>
      <p:sp>
        <p:nvSpPr>
          <p:cNvPr id="187" name="Shape 187"/>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188" name="Shape 188"/>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89" name="Shape 189"/>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pic>
        <p:nvPicPr>
          <p:cNvPr id="19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2"/>
            <a:ext cx="949080" cy="319389"/>
          </a:xfrm>
          <a:prstGeom prst="rect">
            <a:avLst/>
          </a:prstGeom>
          <a:ln w="12700">
            <a:miter lim="400000"/>
          </a:ln>
        </p:spPr>
      </p:pic>
      <p:sp>
        <p:nvSpPr>
          <p:cNvPr id="191" name="Shape 19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92" name="Shape 192"/>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60863034"/>
      </p:ext>
    </p:extLst>
  </p:cSld>
  <p:clrMapOvr>
    <a:masterClrMapping/>
  </p:clrMapOvr>
  <p:transition spd="med"/>
</p:sldLayout>
</file>

<file path=ppt/slideLayouts/slideLayout306.xml><?xml version="1.0" encoding="utf-8"?>
<p:sldLayout xmlns:a="http://schemas.openxmlformats.org/drawingml/2006/main" xmlns:r="http://schemas.openxmlformats.org/officeDocument/2006/relationships" xmlns:p="http://schemas.openxmlformats.org/presentationml/2006/main" type="tx">
  <p:cSld name="10_Section Header">
    <p:spTree>
      <p:nvGrpSpPr>
        <p:cNvPr id="1" name=""/>
        <p:cNvGrpSpPr/>
        <p:nvPr/>
      </p:nvGrpSpPr>
      <p:grpSpPr>
        <a:xfrm>
          <a:off x="0" y="0"/>
          <a:ext cx="0" cy="0"/>
          <a:chOff x="0" y="0"/>
          <a:chExt cx="0" cy="0"/>
        </a:xfrm>
      </p:grpSpPr>
      <p:sp>
        <p:nvSpPr>
          <p:cNvPr id="199" name="Shape 199"/>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200" name="Shape 200"/>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201" name="Shape 201"/>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pic>
        <p:nvPicPr>
          <p:cNvPr id="20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2"/>
            <a:ext cx="949080" cy="319389"/>
          </a:xfrm>
          <a:prstGeom prst="rect">
            <a:avLst/>
          </a:prstGeom>
          <a:ln w="12700">
            <a:miter lim="400000"/>
          </a:ln>
        </p:spPr>
      </p:pic>
      <p:sp>
        <p:nvSpPr>
          <p:cNvPr id="203" name="Shape 20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04" name="Shape 204"/>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803639055"/>
      </p:ext>
    </p:extLst>
  </p:cSld>
  <p:clrMapOvr>
    <a:masterClrMapping/>
  </p:clrMapOvr>
  <p:transition spd="med"/>
</p:sldLayout>
</file>

<file path=ppt/slideLayouts/slideLayout307.xml><?xml version="1.0" encoding="utf-8"?>
<p:sldLayout xmlns:a="http://schemas.openxmlformats.org/drawingml/2006/main" xmlns:r="http://schemas.openxmlformats.org/officeDocument/2006/relationships" xmlns:p="http://schemas.openxmlformats.org/presentationml/2006/main" type="tx">
  <p:cSld name="11_Section Header">
    <p:spTree>
      <p:nvGrpSpPr>
        <p:cNvPr id="1" name=""/>
        <p:cNvGrpSpPr/>
        <p:nvPr/>
      </p:nvGrpSpPr>
      <p:grpSpPr>
        <a:xfrm>
          <a:off x="0" y="0"/>
          <a:ext cx="0" cy="0"/>
          <a:chOff x="0" y="0"/>
          <a:chExt cx="0" cy="0"/>
        </a:xfrm>
      </p:grpSpPr>
      <p:sp>
        <p:nvSpPr>
          <p:cNvPr id="211" name="Shape 211"/>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212" name="Shape 212"/>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213" name="Shape 213"/>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pic>
        <p:nvPicPr>
          <p:cNvPr id="21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2"/>
            <a:ext cx="949080" cy="319389"/>
          </a:xfrm>
          <a:prstGeom prst="rect">
            <a:avLst/>
          </a:prstGeom>
          <a:ln w="12700">
            <a:miter lim="400000"/>
          </a:ln>
        </p:spPr>
      </p:pic>
      <p:sp>
        <p:nvSpPr>
          <p:cNvPr id="215" name="Shape 21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16" name="Shape 216"/>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36552920"/>
      </p:ext>
    </p:extLst>
  </p:cSld>
  <p:clrMapOvr>
    <a:masterClrMapping/>
  </p:clrMapOvr>
  <p:transition spd="med"/>
</p:sldLayout>
</file>

<file path=ppt/slideLayouts/slideLayout308.xml><?xml version="1.0" encoding="utf-8"?>
<p:sldLayout xmlns:a="http://schemas.openxmlformats.org/drawingml/2006/main" xmlns:r="http://schemas.openxmlformats.org/officeDocument/2006/relationships" xmlns:p="http://schemas.openxmlformats.org/presentationml/2006/main" type="tx">
  <p:cSld name="12_Section Header">
    <p:spTree>
      <p:nvGrpSpPr>
        <p:cNvPr id="1" name=""/>
        <p:cNvGrpSpPr/>
        <p:nvPr/>
      </p:nvGrpSpPr>
      <p:grpSpPr>
        <a:xfrm>
          <a:off x="0" y="0"/>
          <a:ext cx="0" cy="0"/>
          <a:chOff x="0" y="0"/>
          <a:chExt cx="0" cy="0"/>
        </a:xfrm>
      </p:grpSpPr>
      <p:sp>
        <p:nvSpPr>
          <p:cNvPr id="223" name="Shape 223"/>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224" name="Shape 224"/>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225" name="Shape 225"/>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pic>
        <p:nvPicPr>
          <p:cNvPr id="22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2"/>
            <a:ext cx="949080" cy="319389"/>
          </a:xfrm>
          <a:prstGeom prst="rect">
            <a:avLst/>
          </a:prstGeom>
          <a:ln w="12700">
            <a:miter lim="400000"/>
          </a:ln>
        </p:spPr>
      </p:pic>
      <p:sp>
        <p:nvSpPr>
          <p:cNvPr id="227" name="Shape 22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8" name="Shape 228"/>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84575793"/>
      </p:ext>
    </p:extLst>
  </p:cSld>
  <p:clrMapOvr>
    <a:masterClrMapping/>
  </p:clrMapOvr>
  <p:transition spd="med"/>
</p:sldLayout>
</file>

<file path=ppt/slideLayouts/slideLayout309.xml><?xml version="1.0" encoding="utf-8"?>
<p:sldLayout xmlns:a="http://schemas.openxmlformats.org/drawingml/2006/main" xmlns:r="http://schemas.openxmlformats.org/officeDocument/2006/relationships" xmlns:p="http://schemas.openxmlformats.org/presentationml/2006/main" type="tx">
  <p:cSld name="13_Section Header">
    <p:spTree>
      <p:nvGrpSpPr>
        <p:cNvPr id="1" name=""/>
        <p:cNvGrpSpPr/>
        <p:nvPr/>
      </p:nvGrpSpPr>
      <p:grpSpPr>
        <a:xfrm>
          <a:off x="0" y="0"/>
          <a:ext cx="0" cy="0"/>
          <a:chOff x="0" y="0"/>
          <a:chExt cx="0" cy="0"/>
        </a:xfrm>
      </p:grpSpPr>
      <p:sp>
        <p:nvSpPr>
          <p:cNvPr id="235" name="Shape 235"/>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236" name="Shape 236"/>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237" name="Shape 237"/>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pic>
        <p:nvPicPr>
          <p:cNvPr id="23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2"/>
            <a:ext cx="949080" cy="319389"/>
          </a:xfrm>
          <a:prstGeom prst="rect">
            <a:avLst/>
          </a:prstGeom>
          <a:ln w="12700">
            <a:miter lim="400000"/>
          </a:ln>
        </p:spPr>
      </p:pic>
      <p:sp>
        <p:nvSpPr>
          <p:cNvPr id="239" name="Shape 23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40" name="Shape 240"/>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353845199"/>
      </p:ext>
    </p:extLst>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type="tx">
  <p:cSld name="21_Section Header">
    <p:spTree>
      <p:nvGrpSpPr>
        <p:cNvPr id="1" name=""/>
        <p:cNvGrpSpPr/>
        <p:nvPr/>
      </p:nvGrpSpPr>
      <p:grpSpPr>
        <a:xfrm>
          <a:off x="0" y="0"/>
          <a:ext cx="0" cy="0"/>
          <a:chOff x="0" y="0"/>
          <a:chExt cx="0" cy="0"/>
        </a:xfrm>
      </p:grpSpPr>
      <p:sp>
        <p:nvSpPr>
          <p:cNvPr id="331" name="Shape 33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332" name="Shape 33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333" name="Shape 33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33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35" name="Shape 33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36" name="Shape 336"/>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10.xml><?xml version="1.0" encoding="utf-8"?>
<p:sldLayout xmlns:a="http://schemas.openxmlformats.org/drawingml/2006/main" xmlns:r="http://schemas.openxmlformats.org/officeDocument/2006/relationships" xmlns:p="http://schemas.openxmlformats.org/presentationml/2006/main" type="tx">
  <p:cSld name="14_Section Header">
    <p:spTree>
      <p:nvGrpSpPr>
        <p:cNvPr id="1" name=""/>
        <p:cNvGrpSpPr/>
        <p:nvPr/>
      </p:nvGrpSpPr>
      <p:grpSpPr>
        <a:xfrm>
          <a:off x="0" y="0"/>
          <a:ext cx="0" cy="0"/>
          <a:chOff x="0" y="0"/>
          <a:chExt cx="0" cy="0"/>
        </a:xfrm>
      </p:grpSpPr>
      <p:sp>
        <p:nvSpPr>
          <p:cNvPr id="247" name="Shape 247"/>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248" name="Shape 248"/>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249" name="Shape 249"/>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pic>
        <p:nvPicPr>
          <p:cNvPr id="25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2"/>
            <a:ext cx="949080" cy="319389"/>
          </a:xfrm>
          <a:prstGeom prst="rect">
            <a:avLst/>
          </a:prstGeom>
          <a:ln w="12700">
            <a:miter lim="400000"/>
          </a:ln>
        </p:spPr>
      </p:pic>
      <p:sp>
        <p:nvSpPr>
          <p:cNvPr id="251" name="Shape 25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52" name="Shape 252"/>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70071416"/>
      </p:ext>
    </p:extLst>
  </p:cSld>
  <p:clrMapOvr>
    <a:masterClrMapping/>
  </p:clrMapOvr>
  <p:transition spd="med"/>
</p:sldLayout>
</file>

<file path=ppt/slideLayouts/slideLayout311.xml><?xml version="1.0" encoding="utf-8"?>
<p:sldLayout xmlns:a="http://schemas.openxmlformats.org/drawingml/2006/main" xmlns:r="http://schemas.openxmlformats.org/officeDocument/2006/relationships" xmlns:p="http://schemas.openxmlformats.org/presentationml/2006/main" type="tx">
  <p:cSld name="15_Section Header">
    <p:spTree>
      <p:nvGrpSpPr>
        <p:cNvPr id="1" name=""/>
        <p:cNvGrpSpPr/>
        <p:nvPr/>
      </p:nvGrpSpPr>
      <p:grpSpPr>
        <a:xfrm>
          <a:off x="0" y="0"/>
          <a:ext cx="0" cy="0"/>
          <a:chOff x="0" y="0"/>
          <a:chExt cx="0" cy="0"/>
        </a:xfrm>
      </p:grpSpPr>
      <p:sp>
        <p:nvSpPr>
          <p:cNvPr id="259" name="Shape 259"/>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260" name="Shape 260"/>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261" name="Shape 261"/>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pic>
        <p:nvPicPr>
          <p:cNvPr id="26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2"/>
            <a:ext cx="949080" cy="319389"/>
          </a:xfrm>
          <a:prstGeom prst="rect">
            <a:avLst/>
          </a:prstGeom>
          <a:ln w="12700">
            <a:miter lim="400000"/>
          </a:ln>
        </p:spPr>
      </p:pic>
      <p:sp>
        <p:nvSpPr>
          <p:cNvPr id="263" name="Shape 26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64" name="Shape 264"/>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562602763"/>
      </p:ext>
    </p:extLst>
  </p:cSld>
  <p:clrMapOvr>
    <a:masterClrMapping/>
  </p:clrMapOvr>
  <p:transition spd="med"/>
</p:sldLayout>
</file>

<file path=ppt/slideLayouts/slideLayout312.xml><?xml version="1.0" encoding="utf-8"?>
<p:sldLayout xmlns:a="http://schemas.openxmlformats.org/drawingml/2006/main" xmlns:r="http://schemas.openxmlformats.org/officeDocument/2006/relationships" xmlns:p="http://schemas.openxmlformats.org/presentationml/2006/main" type="tx">
  <p:cSld name="16_Section Header">
    <p:spTree>
      <p:nvGrpSpPr>
        <p:cNvPr id="1" name=""/>
        <p:cNvGrpSpPr/>
        <p:nvPr/>
      </p:nvGrpSpPr>
      <p:grpSpPr>
        <a:xfrm>
          <a:off x="0" y="0"/>
          <a:ext cx="0" cy="0"/>
          <a:chOff x="0" y="0"/>
          <a:chExt cx="0" cy="0"/>
        </a:xfrm>
      </p:grpSpPr>
      <p:sp>
        <p:nvSpPr>
          <p:cNvPr id="271" name="Shape 271"/>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272" name="Shape 272"/>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273" name="Shape 273"/>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pic>
        <p:nvPicPr>
          <p:cNvPr id="27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2"/>
            <a:ext cx="949080" cy="319389"/>
          </a:xfrm>
          <a:prstGeom prst="rect">
            <a:avLst/>
          </a:prstGeom>
          <a:ln w="12700">
            <a:miter lim="400000"/>
          </a:ln>
        </p:spPr>
      </p:pic>
      <p:sp>
        <p:nvSpPr>
          <p:cNvPr id="275" name="Shape 27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76" name="Shape 276"/>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1789245"/>
      </p:ext>
    </p:extLst>
  </p:cSld>
  <p:clrMapOvr>
    <a:masterClrMapping/>
  </p:clrMapOvr>
  <p:transition spd="med"/>
</p:sldLayout>
</file>

<file path=ppt/slideLayouts/slideLayout313.xml><?xml version="1.0" encoding="utf-8"?>
<p:sldLayout xmlns:a="http://schemas.openxmlformats.org/drawingml/2006/main" xmlns:r="http://schemas.openxmlformats.org/officeDocument/2006/relationships" xmlns:p="http://schemas.openxmlformats.org/presentationml/2006/main" type="tx">
  <p:cSld name="17_Section Header">
    <p:spTree>
      <p:nvGrpSpPr>
        <p:cNvPr id="1" name=""/>
        <p:cNvGrpSpPr/>
        <p:nvPr/>
      </p:nvGrpSpPr>
      <p:grpSpPr>
        <a:xfrm>
          <a:off x="0" y="0"/>
          <a:ext cx="0" cy="0"/>
          <a:chOff x="0" y="0"/>
          <a:chExt cx="0" cy="0"/>
        </a:xfrm>
      </p:grpSpPr>
      <p:sp>
        <p:nvSpPr>
          <p:cNvPr id="283" name="Shape 283"/>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284" name="Shape 284"/>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285" name="Shape 285"/>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pic>
        <p:nvPicPr>
          <p:cNvPr id="28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2"/>
            <a:ext cx="949080" cy="319389"/>
          </a:xfrm>
          <a:prstGeom prst="rect">
            <a:avLst/>
          </a:prstGeom>
          <a:ln w="12700">
            <a:miter lim="400000"/>
          </a:ln>
        </p:spPr>
      </p:pic>
      <p:sp>
        <p:nvSpPr>
          <p:cNvPr id="287" name="Shape 28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88" name="Shape 288"/>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63633"/>
      </p:ext>
    </p:extLst>
  </p:cSld>
  <p:clrMapOvr>
    <a:masterClrMapping/>
  </p:clrMapOvr>
  <p:transition spd="med"/>
</p:sldLayout>
</file>

<file path=ppt/slideLayouts/slideLayout314.xml><?xml version="1.0" encoding="utf-8"?>
<p:sldLayout xmlns:a="http://schemas.openxmlformats.org/drawingml/2006/main" xmlns:r="http://schemas.openxmlformats.org/officeDocument/2006/relationships" xmlns:p="http://schemas.openxmlformats.org/presentationml/2006/main" type="tx">
  <p:cSld name="18_Section Header">
    <p:spTree>
      <p:nvGrpSpPr>
        <p:cNvPr id="1" name=""/>
        <p:cNvGrpSpPr/>
        <p:nvPr/>
      </p:nvGrpSpPr>
      <p:grpSpPr>
        <a:xfrm>
          <a:off x="0" y="0"/>
          <a:ext cx="0" cy="0"/>
          <a:chOff x="0" y="0"/>
          <a:chExt cx="0" cy="0"/>
        </a:xfrm>
      </p:grpSpPr>
      <p:sp>
        <p:nvSpPr>
          <p:cNvPr id="295" name="Shape 295"/>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296" name="Shape 296"/>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297" name="Shape 297"/>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pic>
        <p:nvPicPr>
          <p:cNvPr id="29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2"/>
            <a:ext cx="949080" cy="319389"/>
          </a:xfrm>
          <a:prstGeom prst="rect">
            <a:avLst/>
          </a:prstGeom>
          <a:ln w="12700">
            <a:miter lim="400000"/>
          </a:ln>
        </p:spPr>
      </p:pic>
      <p:sp>
        <p:nvSpPr>
          <p:cNvPr id="299" name="Shape 29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00" name="Shape 300"/>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2966968"/>
      </p:ext>
    </p:extLst>
  </p:cSld>
  <p:clrMapOvr>
    <a:masterClrMapping/>
  </p:clrMapOvr>
  <p:transition spd="med"/>
</p:sldLayout>
</file>

<file path=ppt/slideLayouts/slideLayout315.xml><?xml version="1.0" encoding="utf-8"?>
<p:sldLayout xmlns:a="http://schemas.openxmlformats.org/drawingml/2006/main" xmlns:r="http://schemas.openxmlformats.org/officeDocument/2006/relationships" xmlns:p="http://schemas.openxmlformats.org/presentationml/2006/main" type="tx">
  <p:cSld name="19_Section Header">
    <p:spTree>
      <p:nvGrpSpPr>
        <p:cNvPr id="1" name=""/>
        <p:cNvGrpSpPr/>
        <p:nvPr/>
      </p:nvGrpSpPr>
      <p:grpSpPr>
        <a:xfrm>
          <a:off x="0" y="0"/>
          <a:ext cx="0" cy="0"/>
          <a:chOff x="0" y="0"/>
          <a:chExt cx="0" cy="0"/>
        </a:xfrm>
      </p:grpSpPr>
      <p:sp>
        <p:nvSpPr>
          <p:cNvPr id="307" name="Shape 307"/>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308" name="Shape 308"/>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309" name="Shape 309"/>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pic>
        <p:nvPicPr>
          <p:cNvPr id="31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2"/>
            <a:ext cx="949080" cy="319389"/>
          </a:xfrm>
          <a:prstGeom prst="rect">
            <a:avLst/>
          </a:prstGeom>
          <a:ln w="12700">
            <a:miter lim="400000"/>
          </a:ln>
        </p:spPr>
      </p:pic>
      <p:sp>
        <p:nvSpPr>
          <p:cNvPr id="311" name="Shape 31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12" name="Shape 312"/>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7963697"/>
      </p:ext>
    </p:extLst>
  </p:cSld>
  <p:clrMapOvr>
    <a:masterClrMapping/>
  </p:clrMapOvr>
  <p:transition spd="med"/>
</p:sldLayout>
</file>

<file path=ppt/slideLayouts/slideLayout316.xml><?xml version="1.0" encoding="utf-8"?>
<p:sldLayout xmlns:a="http://schemas.openxmlformats.org/drawingml/2006/main" xmlns:r="http://schemas.openxmlformats.org/officeDocument/2006/relationships" xmlns:p="http://schemas.openxmlformats.org/presentationml/2006/main" type="tx">
  <p:cSld name="20_Section Header">
    <p:spTree>
      <p:nvGrpSpPr>
        <p:cNvPr id="1" name=""/>
        <p:cNvGrpSpPr/>
        <p:nvPr/>
      </p:nvGrpSpPr>
      <p:grpSpPr>
        <a:xfrm>
          <a:off x="0" y="0"/>
          <a:ext cx="0" cy="0"/>
          <a:chOff x="0" y="0"/>
          <a:chExt cx="0" cy="0"/>
        </a:xfrm>
      </p:grpSpPr>
      <p:sp>
        <p:nvSpPr>
          <p:cNvPr id="319" name="Shape 319"/>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320" name="Shape 320"/>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321" name="Shape 321"/>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pic>
        <p:nvPicPr>
          <p:cNvPr id="32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2"/>
            <a:ext cx="949080" cy="319389"/>
          </a:xfrm>
          <a:prstGeom prst="rect">
            <a:avLst/>
          </a:prstGeom>
          <a:ln w="12700">
            <a:miter lim="400000"/>
          </a:ln>
        </p:spPr>
      </p:pic>
      <p:sp>
        <p:nvSpPr>
          <p:cNvPr id="323" name="Shape 32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24" name="Shape 324"/>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862413009"/>
      </p:ext>
    </p:extLst>
  </p:cSld>
  <p:clrMapOvr>
    <a:masterClrMapping/>
  </p:clrMapOvr>
  <p:transition spd="med"/>
</p:sldLayout>
</file>

<file path=ppt/slideLayouts/slideLayout317.xml><?xml version="1.0" encoding="utf-8"?>
<p:sldLayout xmlns:a="http://schemas.openxmlformats.org/drawingml/2006/main" xmlns:r="http://schemas.openxmlformats.org/officeDocument/2006/relationships" xmlns:p="http://schemas.openxmlformats.org/presentationml/2006/main" type="tx">
  <p:cSld name="21_Section Header">
    <p:spTree>
      <p:nvGrpSpPr>
        <p:cNvPr id="1" name=""/>
        <p:cNvGrpSpPr/>
        <p:nvPr/>
      </p:nvGrpSpPr>
      <p:grpSpPr>
        <a:xfrm>
          <a:off x="0" y="0"/>
          <a:ext cx="0" cy="0"/>
          <a:chOff x="0" y="0"/>
          <a:chExt cx="0" cy="0"/>
        </a:xfrm>
      </p:grpSpPr>
      <p:sp>
        <p:nvSpPr>
          <p:cNvPr id="331" name="Shape 331"/>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332" name="Shape 332"/>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333" name="Shape 333"/>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pic>
        <p:nvPicPr>
          <p:cNvPr id="33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2"/>
            <a:ext cx="949080" cy="319389"/>
          </a:xfrm>
          <a:prstGeom prst="rect">
            <a:avLst/>
          </a:prstGeom>
          <a:ln w="12700">
            <a:miter lim="400000"/>
          </a:ln>
        </p:spPr>
      </p:pic>
      <p:sp>
        <p:nvSpPr>
          <p:cNvPr id="335" name="Shape 33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36" name="Shape 336"/>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820411023"/>
      </p:ext>
    </p:extLst>
  </p:cSld>
  <p:clrMapOvr>
    <a:masterClrMapping/>
  </p:clrMapOvr>
  <p:transition spd="med"/>
</p:sldLayout>
</file>

<file path=ppt/slideLayouts/slideLayout318.xml><?xml version="1.0" encoding="utf-8"?>
<p:sldLayout xmlns:a="http://schemas.openxmlformats.org/drawingml/2006/main" xmlns:r="http://schemas.openxmlformats.org/officeDocument/2006/relationships" xmlns:p="http://schemas.openxmlformats.org/presentationml/2006/main" type="tx">
  <p:cSld name="22_Section Header">
    <p:spTree>
      <p:nvGrpSpPr>
        <p:cNvPr id="1" name=""/>
        <p:cNvGrpSpPr/>
        <p:nvPr/>
      </p:nvGrpSpPr>
      <p:grpSpPr>
        <a:xfrm>
          <a:off x="0" y="0"/>
          <a:ext cx="0" cy="0"/>
          <a:chOff x="0" y="0"/>
          <a:chExt cx="0" cy="0"/>
        </a:xfrm>
      </p:grpSpPr>
      <p:sp>
        <p:nvSpPr>
          <p:cNvPr id="343" name="Shape 343"/>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344" name="Shape 344"/>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345" name="Shape 345"/>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pic>
        <p:nvPicPr>
          <p:cNvPr id="34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2"/>
            <a:ext cx="949080" cy="319389"/>
          </a:xfrm>
          <a:prstGeom prst="rect">
            <a:avLst/>
          </a:prstGeom>
          <a:ln w="12700">
            <a:miter lim="400000"/>
          </a:ln>
        </p:spPr>
      </p:pic>
      <p:sp>
        <p:nvSpPr>
          <p:cNvPr id="347" name="Shape 34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48" name="Shape 348"/>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48429492"/>
      </p:ext>
    </p:extLst>
  </p:cSld>
  <p:clrMapOvr>
    <a:masterClrMapping/>
  </p:clrMapOvr>
  <p:transition spd="med"/>
</p:sldLayout>
</file>

<file path=ppt/slideLayouts/slideLayout319.xml><?xml version="1.0" encoding="utf-8"?>
<p:sldLayout xmlns:a="http://schemas.openxmlformats.org/drawingml/2006/main" xmlns:r="http://schemas.openxmlformats.org/officeDocument/2006/relationships" xmlns:p="http://schemas.openxmlformats.org/presentationml/2006/main" type="tx">
  <p:cSld name="23_Section Header">
    <p:spTree>
      <p:nvGrpSpPr>
        <p:cNvPr id="1" name=""/>
        <p:cNvGrpSpPr/>
        <p:nvPr/>
      </p:nvGrpSpPr>
      <p:grpSpPr>
        <a:xfrm>
          <a:off x="0" y="0"/>
          <a:ext cx="0" cy="0"/>
          <a:chOff x="0" y="0"/>
          <a:chExt cx="0" cy="0"/>
        </a:xfrm>
      </p:grpSpPr>
      <p:sp>
        <p:nvSpPr>
          <p:cNvPr id="355" name="Shape 355"/>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356" name="Shape 356"/>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357" name="Shape 357"/>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pic>
        <p:nvPicPr>
          <p:cNvPr id="35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2"/>
            <a:ext cx="949080" cy="319389"/>
          </a:xfrm>
          <a:prstGeom prst="rect">
            <a:avLst/>
          </a:prstGeom>
          <a:ln w="12700">
            <a:miter lim="400000"/>
          </a:ln>
        </p:spPr>
      </p:pic>
      <p:sp>
        <p:nvSpPr>
          <p:cNvPr id="359" name="Shape 35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60" name="Shape 360"/>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67756406"/>
      </p:ext>
    </p:extLst>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type="tx">
  <p:cSld name="22_Section Header">
    <p:spTree>
      <p:nvGrpSpPr>
        <p:cNvPr id="1" name=""/>
        <p:cNvGrpSpPr/>
        <p:nvPr/>
      </p:nvGrpSpPr>
      <p:grpSpPr>
        <a:xfrm>
          <a:off x="0" y="0"/>
          <a:ext cx="0" cy="0"/>
          <a:chOff x="0" y="0"/>
          <a:chExt cx="0" cy="0"/>
        </a:xfrm>
      </p:grpSpPr>
      <p:sp>
        <p:nvSpPr>
          <p:cNvPr id="343" name="Shape 34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344" name="Shape 34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345" name="Shape 34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34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47" name="Shape 34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48" name="Shape 348"/>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20.xml><?xml version="1.0" encoding="utf-8"?>
<p:sldLayout xmlns:a="http://schemas.openxmlformats.org/drawingml/2006/main" xmlns:r="http://schemas.openxmlformats.org/officeDocument/2006/relationships" xmlns:p="http://schemas.openxmlformats.org/presentationml/2006/main" type="tx">
  <p:cSld name="24_Section Header">
    <p:spTree>
      <p:nvGrpSpPr>
        <p:cNvPr id="1" name=""/>
        <p:cNvGrpSpPr/>
        <p:nvPr/>
      </p:nvGrpSpPr>
      <p:grpSpPr>
        <a:xfrm>
          <a:off x="0" y="0"/>
          <a:ext cx="0" cy="0"/>
          <a:chOff x="0" y="0"/>
          <a:chExt cx="0" cy="0"/>
        </a:xfrm>
      </p:grpSpPr>
      <p:sp>
        <p:nvSpPr>
          <p:cNvPr id="367" name="Shape 367"/>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368" name="Shape 368"/>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369" name="Shape 369"/>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pic>
        <p:nvPicPr>
          <p:cNvPr id="37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2"/>
            <a:ext cx="949080" cy="319389"/>
          </a:xfrm>
          <a:prstGeom prst="rect">
            <a:avLst/>
          </a:prstGeom>
          <a:ln w="12700">
            <a:miter lim="400000"/>
          </a:ln>
        </p:spPr>
      </p:pic>
      <p:sp>
        <p:nvSpPr>
          <p:cNvPr id="371" name="Shape 37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72" name="Shape 372"/>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15681019"/>
      </p:ext>
    </p:extLst>
  </p:cSld>
  <p:clrMapOvr>
    <a:masterClrMapping/>
  </p:clrMapOvr>
  <p:transition spd="med"/>
</p:sldLayout>
</file>

<file path=ppt/slideLayouts/slideLayout321.xml><?xml version="1.0" encoding="utf-8"?>
<p:sldLayout xmlns:a="http://schemas.openxmlformats.org/drawingml/2006/main" xmlns:r="http://schemas.openxmlformats.org/officeDocument/2006/relationships" xmlns:p="http://schemas.openxmlformats.org/presentationml/2006/main" type="tx">
  <p:cSld name="25_Section Header">
    <p:spTree>
      <p:nvGrpSpPr>
        <p:cNvPr id="1" name=""/>
        <p:cNvGrpSpPr/>
        <p:nvPr/>
      </p:nvGrpSpPr>
      <p:grpSpPr>
        <a:xfrm>
          <a:off x="0" y="0"/>
          <a:ext cx="0" cy="0"/>
          <a:chOff x="0" y="0"/>
          <a:chExt cx="0" cy="0"/>
        </a:xfrm>
      </p:grpSpPr>
      <p:sp>
        <p:nvSpPr>
          <p:cNvPr id="379" name="Shape 379"/>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380" name="Shape 380"/>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381" name="Shape 381"/>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pic>
        <p:nvPicPr>
          <p:cNvPr id="38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2"/>
            <a:ext cx="949080" cy="319389"/>
          </a:xfrm>
          <a:prstGeom prst="rect">
            <a:avLst/>
          </a:prstGeom>
          <a:ln w="12700">
            <a:miter lim="400000"/>
          </a:ln>
        </p:spPr>
      </p:pic>
      <p:sp>
        <p:nvSpPr>
          <p:cNvPr id="383" name="Shape 38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84" name="Shape 384"/>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277892129"/>
      </p:ext>
    </p:extLst>
  </p:cSld>
  <p:clrMapOvr>
    <a:masterClrMapping/>
  </p:clrMapOvr>
  <p:transition spd="med"/>
</p:sldLayout>
</file>

<file path=ppt/slideLayouts/slideLayout322.xml><?xml version="1.0" encoding="utf-8"?>
<p:sldLayout xmlns:a="http://schemas.openxmlformats.org/drawingml/2006/main" xmlns:r="http://schemas.openxmlformats.org/officeDocument/2006/relationships" xmlns:p="http://schemas.openxmlformats.org/presentationml/2006/main" type="tx">
  <p:cSld name="26_Section Header">
    <p:spTree>
      <p:nvGrpSpPr>
        <p:cNvPr id="1" name=""/>
        <p:cNvGrpSpPr/>
        <p:nvPr/>
      </p:nvGrpSpPr>
      <p:grpSpPr>
        <a:xfrm>
          <a:off x="0" y="0"/>
          <a:ext cx="0" cy="0"/>
          <a:chOff x="0" y="0"/>
          <a:chExt cx="0" cy="0"/>
        </a:xfrm>
      </p:grpSpPr>
      <p:sp>
        <p:nvSpPr>
          <p:cNvPr id="391" name="Shape 391"/>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392" name="Shape 392"/>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393" name="Shape 393"/>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pic>
        <p:nvPicPr>
          <p:cNvPr id="39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2"/>
            <a:ext cx="949080" cy="319389"/>
          </a:xfrm>
          <a:prstGeom prst="rect">
            <a:avLst/>
          </a:prstGeom>
          <a:ln w="12700">
            <a:miter lim="400000"/>
          </a:ln>
        </p:spPr>
      </p:pic>
      <p:sp>
        <p:nvSpPr>
          <p:cNvPr id="395" name="Shape 39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96" name="Shape 396"/>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313378795"/>
      </p:ext>
    </p:extLst>
  </p:cSld>
  <p:clrMapOvr>
    <a:masterClrMapping/>
  </p:clrMapOvr>
  <p:transition spd="med"/>
</p:sldLayout>
</file>

<file path=ppt/slideLayouts/slideLayout323.xml><?xml version="1.0" encoding="utf-8"?>
<p:sldLayout xmlns:a="http://schemas.openxmlformats.org/drawingml/2006/main" xmlns:r="http://schemas.openxmlformats.org/officeDocument/2006/relationships" xmlns:p="http://schemas.openxmlformats.org/presentationml/2006/main" type="tx">
  <p:cSld name="27_Section Header">
    <p:spTree>
      <p:nvGrpSpPr>
        <p:cNvPr id="1" name=""/>
        <p:cNvGrpSpPr/>
        <p:nvPr/>
      </p:nvGrpSpPr>
      <p:grpSpPr>
        <a:xfrm>
          <a:off x="0" y="0"/>
          <a:ext cx="0" cy="0"/>
          <a:chOff x="0" y="0"/>
          <a:chExt cx="0" cy="0"/>
        </a:xfrm>
      </p:grpSpPr>
      <p:sp>
        <p:nvSpPr>
          <p:cNvPr id="403" name="Shape 403"/>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404" name="Shape 404"/>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405" name="Shape 405"/>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pic>
        <p:nvPicPr>
          <p:cNvPr id="40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2"/>
            <a:ext cx="949080" cy="319389"/>
          </a:xfrm>
          <a:prstGeom prst="rect">
            <a:avLst/>
          </a:prstGeom>
          <a:ln w="12700">
            <a:miter lim="400000"/>
          </a:ln>
        </p:spPr>
      </p:pic>
      <p:sp>
        <p:nvSpPr>
          <p:cNvPr id="407" name="Shape 40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8" name="Shape 408"/>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607028541"/>
      </p:ext>
    </p:extLst>
  </p:cSld>
  <p:clrMapOvr>
    <a:masterClrMapping/>
  </p:clrMapOvr>
  <p:transition spd="med"/>
</p:sldLayout>
</file>

<file path=ppt/slideLayouts/slideLayout324.xml><?xml version="1.0" encoding="utf-8"?>
<p:sldLayout xmlns:a="http://schemas.openxmlformats.org/drawingml/2006/main" xmlns:r="http://schemas.openxmlformats.org/officeDocument/2006/relationships" xmlns:p="http://schemas.openxmlformats.org/presentationml/2006/main" type="tx">
  <p:cSld name="28_Section Header">
    <p:spTree>
      <p:nvGrpSpPr>
        <p:cNvPr id="1" name=""/>
        <p:cNvGrpSpPr/>
        <p:nvPr/>
      </p:nvGrpSpPr>
      <p:grpSpPr>
        <a:xfrm>
          <a:off x="0" y="0"/>
          <a:ext cx="0" cy="0"/>
          <a:chOff x="0" y="0"/>
          <a:chExt cx="0" cy="0"/>
        </a:xfrm>
      </p:grpSpPr>
      <p:sp>
        <p:nvSpPr>
          <p:cNvPr id="415" name="Shape 415"/>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416" name="Shape 416"/>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417" name="Shape 417"/>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pic>
        <p:nvPicPr>
          <p:cNvPr id="41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2"/>
            <a:ext cx="949080" cy="319389"/>
          </a:xfrm>
          <a:prstGeom prst="rect">
            <a:avLst/>
          </a:prstGeom>
          <a:ln w="12700">
            <a:miter lim="400000"/>
          </a:ln>
        </p:spPr>
      </p:pic>
      <p:sp>
        <p:nvSpPr>
          <p:cNvPr id="419" name="Shape 41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20" name="Shape 420"/>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6528968"/>
      </p:ext>
    </p:extLst>
  </p:cSld>
  <p:clrMapOvr>
    <a:masterClrMapping/>
  </p:clrMapOvr>
  <p:transition spd="med"/>
</p:sldLayout>
</file>

<file path=ppt/slideLayouts/slideLayout325.xml><?xml version="1.0" encoding="utf-8"?>
<p:sldLayout xmlns:a="http://schemas.openxmlformats.org/drawingml/2006/main" xmlns:r="http://schemas.openxmlformats.org/officeDocument/2006/relationships" xmlns:p="http://schemas.openxmlformats.org/presentationml/2006/main" type="tx">
  <p:cSld name="29_Section Header">
    <p:spTree>
      <p:nvGrpSpPr>
        <p:cNvPr id="1" name=""/>
        <p:cNvGrpSpPr/>
        <p:nvPr/>
      </p:nvGrpSpPr>
      <p:grpSpPr>
        <a:xfrm>
          <a:off x="0" y="0"/>
          <a:ext cx="0" cy="0"/>
          <a:chOff x="0" y="0"/>
          <a:chExt cx="0" cy="0"/>
        </a:xfrm>
      </p:grpSpPr>
      <p:sp>
        <p:nvSpPr>
          <p:cNvPr id="427" name="Shape 427"/>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428" name="Shape 428"/>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429" name="Shape 429"/>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pic>
        <p:nvPicPr>
          <p:cNvPr id="43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2"/>
            <a:ext cx="949080" cy="319389"/>
          </a:xfrm>
          <a:prstGeom prst="rect">
            <a:avLst/>
          </a:prstGeom>
          <a:ln w="12700">
            <a:miter lim="400000"/>
          </a:ln>
        </p:spPr>
      </p:pic>
      <p:sp>
        <p:nvSpPr>
          <p:cNvPr id="431" name="Shape 43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32" name="Shape 432"/>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35903884"/>
      </p:ext>
    </p:extLst>
  </p:cSld>
  <p:clrMapOvr>
    <a:masterClrMapping/>
  </p:clrMapOvr>
  <p:transition spd="med"/>
</p:sldLayout>
</file>

<file path=ppt/slideLayouts/slideLayout326.xml><?xml version="1.0" encoding="utf-8"?>
<p:sldLayout xmlns:a="http://schemas.openxmlformats.org/drawingml/2006/main" xmlns:r="http://schemas.openxmlformats.org/officeDocument/2006/relationships" xmlns:p="http://schemas.openxmlformats.org/presentationml/2006/main" type="tx">
  <p:cSld name="30_Section Header">
    <p:spTree>
      <p:nvGrpSpPr>
        <p:cNvPr id="1" name=""/>
        <p:cNvGrpSpPr/>
        <p:nvPr/>
      </p:nvGrpSpPr>
      <p:grpSpPr>
        <a:xfrm>
          <a:off x="0" y="0"/>
          <a:ext cx="0" cy="0"/>
          <a:chOff x="0" y="0"/>
          <a:chExt cx="0" cy="0"/>
        </a:xfrm>
      </p:grpSpPr>
      <p:sp>
        <p:nvSpPr>
          <p:cNvPr id="439" name="Shape 439"/>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440" name="Shape 440"/>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441" name="Shape 441"/>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pic>
        <p:nvPicPr>
          <p:cNvPr id="44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2"/>
            <a:ext cx="949080" cy="319389"/>
          </a:xfrm>
          <a:prstGeom prst="rect">
            <a:avLst/>
          </a:prstGeom>
          <a:ln w="12700">
            <a:miter lim="400000"/>
          </a:ln>
        </p:spPr>
      </p:pic>
      <p:sp>
        <p:nvSpPr>
          <p:cNvPr id="443" name="Shape 44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44" name="Shape 444"/>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499995424"/>
      </p:ext>
    </p:extLst>
  </p:cSld>
  <p:clrMapOvr>
    <a:masterClrMapping/>
  </p:clrMapOvr>
  <p:transition spd="med"/>
</p:sldLayout>
</file>

<file path=ppt/slideLayouts/slideLayout327.xml><?xml version="1.0" encoding="utf-8"?>
<p:sldLayout xmlns:a="http://schemas.openxmlformats.org/drawingml/2006/main" xmlns:r="http://schemas.openxmlformats.org/officeDocument/2006/relationships" xmlns:p="http://schemas.openxmlformats.org/presentationml/2006/main" type="tx">
  <p:cSld name="31_Section Header">
    <p:spTree>
      <p:nvGrpSpPr>
        <p:cNvPr id="1" name=""/>
        <p:cNvGrpSpPr/>
        <p:nvPr/>
      </p:nvGrpSpPr>
      <p:grpSpPr>
        <a:xfrm>
          <a:off x="0" y="0"/>
          <a:ext cx="0" cy="0"/>
          <a:chOff x="0" y="0"/>
          <a:chExt cx="0" cy="0"/>
        </a:xfrm>
      </p:grpSpPr>
      <p:sp>
        <p:nvSpPr>
          <p:cNvPr id="451" name="Shape 451"/>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452" name="Shape 452"/>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453" name="Shape 453"/>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pic>
        <p:nvPicPr>
          <p:cNvPr id="45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2"/>
            <a:ext cx="949080" cy="319389"/>
          </a:xfrm>
          <a:prstGeom prst="rect">
            <a:avLst/>
          </a:prstGeom>
          <a:ln w="12700">
            <a:miter lim="400000"/>
          </a:ln>
        </p:spPr>
      </p:pic>
      <p:sp>
        <p:nvSpPr>
          <p:cNvPr id="455" name="Shape 45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56" name="Shape 456"/>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967993923"/>
      </p:ext>
    </p:extLst>
  </p:cSld>
  <p:clrMapOvr>
    <a:masterClrMapping/>
  </p:clrMapOvr>
  <p:transition spd="med"/>
</p:sldLayout>
</file>

<file path=ppt/slideLayouts/slideLayout328.xml><?xml version="1.0" encoding="utf-8"?>
<p:sldLayout xmlns:a="http://schemas.openxmlformats.org/drawingml/2006/main" xmlns:r="http://schemas.openxmlformats.org/officeDocument/2006/relationships" xmlns:p="http://schemas.openxmlformats.org/presentationml/2006/main" type="tx">
  <p:cSld name="32_Section Header">
    <p:spTree>
      <p:nvGrpSpPr>
        <p:cNvPr id="1" name=""/>
        <p:cNvGrpSpPr/>
        <p:nvPr/>
      </p:nvGrpSpPr>
      <p:grpSpPr>
        <a:xfrm>
          <a:off x="0" y="0"/>
          <a:ext cx="0" cy="0"/>
          <a:chOff x="0" y="0"/>
          <a:chExt cx="0" cy="0"/>
        </a:xfrm>
      </p:grpSpPr>
      <p:sp>
        <p:nvSpPr>
          <p:cNvPr id="463" name="Shape 463"/>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464" name="Shape 464"/>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465" name="Shape 465"/>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pic>
        <p:nvPicPr>
          <p:cNvPr id="46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2"/>
            <a:ext cx="949080" cy="319389"/>
          </a:xfrm>
          <a:prstGeom prst="rect">
            <a:avLst/>
          </a:prstGeom>
          <a:ln w="12700">
            <a:miter lim="400000"/>
          </a:ln>
        </p:spPr>
      </p:pic>
      <p:sp>
        <p:nvSpPr>
          <p:cNvPr id="467" name="Shape 46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68" name="Shape 468"/>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211437886"/>
      </p:ext>
    </p:extLst>
  </p:cSld>
  <p:clrMapOvr>
    <a:masterClrMapping/>
  </p:clrMapOvr>
  <p:transition spd="med"/>
</p:sldLayout>
</file>

<file path=ppt/slideLayouts/slideLayout329.xml><?xml version="1.0" encoding="utf-8"?>
<p:sldLayout xmlns:a="http://schemas.openxmlformats.org/drawingml/2006/main" xmlns:r="http://schemas.openxmlformats.org/officeDocument/2006/relationships" xmlns:p="http://schemas.openxmlformats.org/presentationml/2006/main" type="tx">
  <p:cSld name="33_Section Header">
    <p:spTree>
      <p:nvGrpSpPr>
        <p:cNvPr id="1" name=""/>
        <p:cNvGrpSpPr/>
        <p:nvPr/>
      </p:nvGrpSpPr>
      <p:grpSpPr>
        <a:xfrm>
          <a:off x="0" y="0"/>
          <a:ext cx="0" cy="0"/>
          <a:chOff x="0" y="0"/>
          <a:chExt cx="0" cy="0"/>
        </a:xfrm>
      </p:grpSpPr>
      <p:sp>
        <p:nvSpPr>
          <p:cNvPr id="475" name="Shape 475"/>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476" name="Shape 476"/>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477" name="Shape 477"/>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pic>
        <p:nvPicPr>
          <p:cNvPr id="47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2"/>
            <a:ext cx="949080" cy="319389"/>
          </a:xfrm>
          <a:prstGeom prst="rect">
            <a:avLst/>
          </a:prstGeom>
          <a:ln w="12700">
            <a:miter lim="400000"/>
          </a:ln>
        </p:spPr>
      </p:pic>
      <p:sp>
        <p:nvSpPr>
          <p:cNvPr id="479" name="Shape 47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80" name="Shape 480"/>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52823037"/>
      </p:ext>
    </p:extLst>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type="tx">
  <p:cSld name="23_Section Header">
    <p:spTree>
      <p:nvGrpSpPr>
        <p:cNvPr id="1" name=""/>
        <p:cNvGrpSpPr/>
        <p:nvPr/>
      </p:nvGrpSpPr>
      <p:grpSpPr>
        <a:xfrm>
          <a:off x="0" y="0"/>
          <a:ext cx="0" cy="0"/>
          <a:chOff x="0" y="0"/>
          <a:chExt cx="0" cy="0"/>
        </a:xfrm>
      </p:grpSpPr>
      <p:sp>
        <p:nvSpPr>
          <p:cNvPr id="355" name="Shape 35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356" name="Shape 35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357" name="Shape 35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35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59" name="Shape 35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60" name="Shape 360"/>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30.xml><?xml version="1.0" encoding="utf-8"?>
<p:sldLayout xmlns:a="http://schemas.openxmlformats.org/drawingml/2006/main" xmlns:r="http://schemas.openxmlformats.org/officeDocument/2006/relationships" xmlns:p="http://schemas.openxmlformats.org/presentationml/2006/main" type="tx">
  <p:cSld name="45_Section Header">
    <p:spTree>
      <p:nvGrpSpPr>
        <p:cNvPr id="1" name=""/>
        <p:cNvGrpSpPr/>
        <p:nvPr/>
      </p:nvGrpSpPr>
      <p:grpSpPr>
        <a:xfrm>
          <a:off x="0" y="0"/>
          <a:ext cx="0" cy="0"/>
          <a:chOff x="0" y="0"/>
          <a:chExt cx="0" cy="0"/>
        </a:xfrm>
      </p:grpSpPr>
      <p:sp>
        <p:nvSpPr>
          <p:cNvPr id="487" name="Shape 487"/>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488" name="Shape 488"/>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489" name="Shape 489"/>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pic>
        <p:nvPicPr>
          <p:cNvPr id="49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2"/>
            <a:ext cx="949080" cy="319389"/>
          </a:xfrm>
          <a:prstGeom prst="rect">
            <a:avLst/>
          </a:prstGeom>
          <a:ln w="12700">
            <a:miter lim="400000"/>
          </a:ln>
        </p:spPr>
      </p:pic>
      <p:sp>
        <p:nvSpPr>
          <p:cNvPr id="491" name="Shape 49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92" name="Shape 492"/>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31363197"/>
      </p:ext>
    </p:extLst>
  </p:cSld>
  <p:clrMapOvr>
    <a:masterClrMapping/>
  </p:clrMapOvr>
  <p:transition spd="med"/>
</p:sldLayout>
</file>

<file path=ppt/slideLayouts/slideLayout331.xml><?xml version="1.0" encoding="utf-8"?>
<p:sldLayout xmlns:a="http://schemas.openxmlformats.org/drawingml/2006/main" xmlns:r="http://schemas.openxmlformats.org/officeDocument/2006/relationships" xmlns:p="http://schemas.openxmlformats.org/presentationml/2006/main" type="tx">
  <p:cSld name="46_Section Header">
    <p:spTree>
      <p:nvGrpSpPr>
        <p:cNvPr id="1" name=""/>
        <p:cNvGrpSpPr/>
        <p:nvPr/>
      </p:nvGrpSpPr>
      <p:grpSpPr>
        <a:xfrm>
          <a:off x="0" y="0"/>
          <a:ext cx="0" cy="0"/>
          <a:chOff x="0" y="0"/>
          <a:chExt cx="0" cy="0"/>
        </a:xfrm>
      </p:grpSpPr>
      <p:sp>
        <p:nvSpPr>
          <p:cNvPr id="499" name="Shape 499"/>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500" name="Shape 500"/>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501" name="Shape 501"/>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pic>
        <p:nvPicPr>
          <p:cNvPr id="50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2"/>
            <a:ext cx="949080" cy="319389"/>
          </a:xfrm>
          <a:prstGeom prst="rect">
            <a:avLst/>
          </a:prstGeom>
          <a:ln w="12700">
            <a:miter lim="400000"/>
          </a:ln>
        </p:spPr>
      </p:pic>
      <p:sp>
        <p:nvSpPr>
          <p:cNvPr id="503" name="Shape 50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04" name="Shape 504"/>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440970707"/>
      </p:ext>
    </p:extLst>
  </p:cSld>
  <p:clrMapOvr>
    <a:masterClrMapping/>
  </p:clrMapOvr>
  <p:transition spd="med"/>
</p:sldLayout>
</file>

<file path=ppt/slideLayouts/slideLayout332.xml><?xml version="1.0" encoding="utf-8"?>
<p:sldLayout xmlns:a="http://schemas.openxmlformats.org/drawingml/2006/main" xmlns:r="http://schemas.openxmlformats.org/officeDocument/2006/relationships" xmlns:p="http://schemas.openxmlformats.org/presentationml/2006/main" type="tx">
  <p:cSld name="47_Section Header">
    <p:spTree>
      <p:nvGrpSpPr>
        <p:cNvPr id="1" name=""/>
        <p:cNvGrpSpPr/>
        <p:nvPr/>
      </p:nvGrpSpPr>
      <p:grpSpPr>
        <a:xfrm>
          <a:off x="0" y="0"/>
          <a:ext cx="0" cy="0"/>
          <a:chOff x="0" y="0"/>
          <a:chExt cx="0" cy="0"/>
        </a:xfrm>
      </p:grpSpPr>
      <p:sp>
        <p:nvSpPr>
          <p:cNvPr id="511" name="Shape 511"/>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512" name="Shape 512"/>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513" name="Shape 513"/>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pic>
        <p:nvPicPr>
          <p:cNvPr id="51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2"/>
            <a:ext cx="949080" cy="319389"/>
          </a:xfrm>
          <a:prstGeom prst="rect">
            <a:avLst/>
          </a:prstGeom>
          <a:ln w="12700">
            <a:miter lim="400000"/>
          </a:ln>
        </p:spPr>
      </p:pic>
      <p:sp>
        <p:nvSpPr>
          <p:cNvPr id="515" name="Shape 51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16" name="Shape 516"/>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05412496"/>
      </p:ext>
    </p:extLst>
  </p:cSld>
  <p:clrMapOvr>
    <a:masterClrMapping/>
  </p:clrMapOvr>
  <p:transition spd="med"/>
</p:sldLayout>
</file>

<file path=ppt/slideLayouts/slideLayout333.xml><?xml version="1.0" encoding="utf-8"?>
<p:sldLayout xmlns:a="http://schemas.openxmlformats.org/drawingml/2006/main" xmlns:r="http://schemas.openxmlformats.org/officeDocument/2006/relationships" xmlns:p="http://schemas.openxmlformats.org/presentationml/2006/main" type="tx">
  <p:cSld name="48_Section Header">
    <p:spTree>
      <p:nvGrpSpPr>
        <p:cNvPr id="1" name=""/>
        <p:cNvGrpSpPr/>
        <p:nvPr/>
      </p:nvGrpSpPr>
      <p:grpSpPr>
        <a:xfrm>
          <a:off x="0" y="0"/>
          <a:ext cx="0" cy="0"/>
          <a:chOff x="0" y="0"/>
          <a:chExt cx="0" cy="0"/>
        </a:xfrm>
      </p:grpSpPr>
      <p:sp>
        <p:nvSpPr>
          <p:cNvPr id="523" name="Shape 523"/>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524" name="Shape 524"/>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525" name="Shape 525"/>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pic>
        <p:nvPicPr>
          <p:cNvPr id="52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2"/>
            <a:ext cx="949080" cy="319389"/>
          </a:xfrm>
          <a:prstGeom prst="rect">
            <a:avLst/>
          </a:prstGeom>
          <a:ln w="12700">
            <a:miter lim="400000"/>
          </a:ln>
        </p:spPr>
      </p:pic>
      <p:sp>
        <p:nvSpPr>
          <p:cNvPr id="527" name="Shape 52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28" name="Shape 528"/>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380346351"/>
      </p:ext>
    </p:extLst>
  </p:cSld>
  <p:clrMapOvr>
    <a:masterClrMapping/>
  </p:clrMapOvr>
  <p:transition spd="med"/>
</p:sldLayout>
</file>

<file path=ppt/slideLayouts/slideLayout334.xml><?xml version="1.0" encoding="utf-8"?>
<p:sldLayout xmlns:a="http://schemas.openxmlformats.org/drawingml/2006/main" xmlns:r="http://schemas.openxmlformats.org/officeDocument/2006/relationships" xmlns:p="http://schemas.openxmlformats.org/presentationml/2006/main" type="tx">
  <p:cSld name="49_Section Header">
    <p:spTree>
      <p:nvGrpSpPr>
        <p:cNvPr id="1" name=""/>
        <p:cNvGrpSpPr/>
        <p:nvPr/>
      </p:nvGrpSpPr>
      <p:grpSpPr>
        <a:xfrm>
          <a:off x="0" y="0"/>
          <a:ext cx="0" cy="0"/>
          <a:chOff x="0" y="0"/>
          <a:chExt cx="0" cy="0"/>
        </a:xfrm>
      </p:grpSpPr>
      <p:sp>
        <p:nvSpPr>
          <p:cNvPr id="535" name="Shape 535"/>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536" name="Shape 536"/>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537" name="Shape 537"/>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pic>
        <p:nvPicPr>
          <p:cNvPr id="53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2"/>
            <a:ext cx="949080" cy="319389"/>
          </a:xfrm>
          <a:prstGeom prst="rect">
            <a:avLst/>
          </a:prstGeom>
          <a:ln w="12700">
            <a:miter lim="400000"/>
          </a:ln>
        </p:spPr>
      </p:pic>
      <p:sp>
        <p:nvSpPr>
          <p:cNvPr id="539" name="Shape 53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40" name="Shape 540"/>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651745546"/>
      </p:ext>
    </p:extLst>
  </p:cSld>
  <p:clrMapOvr>
    <a:masterClrMapping/>
  </p:clrMapOvr>
  <p:transition spd="med"/>
</p:sldLayout>
</file>

<file path=ppt/slideLayouts/slideLayout335.xml><?xml version="1.0" encoding="utf-8"?>
<p:sldLayout xmlns:a="http://schemas.openxmlformats.org/drawingml/2006/main" xmlns:r="http://schemas.openxmlformats.org/officeDocument/2006/relationships" xmlns:p="http://schemas.openxmlformats.org/presentationml/2006/main" type="tx">
  <p:cSld name="50_Section Header">
    <p:spTree>
      <p:nvGrpSpPr>
        <p:cNvPr id="1" name=""/>
        <p:cNvGrpSpPr/>
        <p:nvPr/>
      </p:nvGrpSpPr>
      <p:grpSpPr>
        <a:xfrm>
          <a:off x="0" y="0"/>
          <a:ext cx="0" cy="0"/>
          <a:chOff x="0" y="0"/>
          <a:chExt cx="0" cy="0"/>
        </a:xfrm>
      </p:grpSpPr>
      <p:sp>
        <p:nvSpPr>
          <p:cNvPr id="547" name="Shape 547"/>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548" name="Shape 548"/>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549" name="Shape 549"/>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pic>
        <p:nvPicPr>
          <p:cNvPr id="55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2"/>
            <a:ext cx="949080" cy="319389"/>
          </a:xfrm>
          <a:prstGeom prst="rect">
            <a:avLst/>
          </a:prstGeom>
          <a:ln w="12700">
            <a:miter lim="400000"/>
          </a:ln>
        </p:spPr>
      </p:pic>
      <p:sp>
        <p:nvSpPr>
          <p:cNvPr id="551" name="Shape 55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52" name="Shape 552"/>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61631609"/>
      </p:ext>
    </p:extLst>
  </p:cSld>
  <p:clrMapOvr>
    <a:masterClrMapping/>
  </p:clrMapOvr>
  <p:transition spd="med"/>
</p:sldLayout>
</file>

<file path=ppt/slideLayouts/slideLayout336.xml><?xml version="1.0" encoding="utf-8"?>
<p:sldLayout xmlns:a="http://schemas.openxmlformats.org/drawingml/2006/main" xmlns:r="http://schemas.openxmlformats.org/officeDocument/2006/relationships" xmlns:p="http://schemas.openxmlformats.org/presentationml/2006/main" type="tx">
  <p:cSld name="1_Title Slide">
    <p:spTree>
      <p:nvGrpSpPr>
        <p:cNvPr id="1" name=""/>
        <p:cNvGrpSpPr/>
        <p:nvPr/>
      </p:nvGrpSpPr>
      <p:grpSpPr>
        <a:xfrm>
          <a:off x="0" y="0"/>
          <a:ext cx="0" cy="0"/>
          <a:chOff x="0" y="0"/>
          <a:chExt cx="0" cy="0"/>
        </a:xfrm>
      </p:grpSpPr>
      <p:sp>
        <p:nvSpPr>
          <p:cNvPr id="566" name="Shape 566"/>
          <p:cNvSpPr>
            <a:spLocks noGrp="1"/>
          </p:cNvSpPr>
          <p:nvPr>
            <p:ph type="title"/>
          </p:nvPr>
        </p:nvSpPr>
        <p:spPr>
          <a:xfrm>
            <a:off x="685800" y="1597826"/>
            <a:ext cx="7772400" cy="1102520"/>
          </a:xfrm>
          <a:prstGeom prst="rect">
            <a:avLst/>
          </a:prstGeom>
        </p:spPr>
        <p:txBody>
          <a:bodyPr/>
          <a:lstStyle/>
          <a:p>
            <a:r>
              <a:t>Title Text</a:t>
            </a:r>
          </a:p>
        </p:txBody>
      </p:sp>
      <p:sp>
        <p:nvSpPr>
          <p:cNvPr id="567" name="Shape 567"/>
          <p:cNvSpPr>
            <a:spLocks noGrp="1"/>
          </p:cNvSpPr>
          <p:nvPr>
            <p:ph type="body" sz="quarter" idx="1"/>
          </p:nvPr>
        </p:nvSpPr>
        <p:spPr>
          <a:xfrm>
            <a:off x="1371600" y="2914650"/>
            <a:ext cx="6400800" cy="1314450"/>
          </a:xfrm>
          <a:prstGeom prst="rect">
            <a:avLst/>
          </a:prstGeom>
        </p:spPr>
        <p:txBody>
          <a:bodyPr/>
          <a:lstStyle>
            <a:lvl1pPr marL="0" indent="0" algn="ctr">
              <a:buSzTx/>
              <a:buFontTx/>
              <a:buNone/>
              <a:defRPr>
                <a:solidFill>
                  <a:srgbClr val="888888"/>
                </a:solidFill>
              </a:defRPr>
            </a:lvl1pPr>
            <a:lvl2pPr marL="0" indent="457200" algn="ctr">
              <a:buSzTx/>
              <a:buFontTx/>
              <a:buNone/>
              <a:defRPr>
                <a:solidFill>
                  <a:srgbClr val="888888"/>
                </a:solidFill>
              </a:defRPr>
            </a:lvl2pPr>
            <a:lvl3pPr marL="0" indent="914400" algn="ctr">
              <a:buSzTx/>
              <a:buFontTx/>
              <a:buNone/>
              <a:defRPr>
                <a:solidFill>
                  <a:srgbClr val="888888"/>
                </a:solidFill>
              </a:defRPr>
            </a:lvl3pPr>
            <a:lvl4pPr marL="0" indent="1371600" algn="ctr">
              <a:buSzTx/>
              <a:buFontTx/>
              <a:buNone/>
              <a:defRPr>
                <a:solidFill>
                  <a:srgbClr val="888888"/>
                </a:solidFill>
              </a:defRPr>
            </a:lvl4pPr>
            <a:lvl5pPr marL="0" indent="1828800"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568" name="Shape 568"/>
          <p:cNvSpPr>
            <a:spLocks noGrp="1"/>
          </p:cNvSpPr>
          <p:nvPr>
            <p:ph type="sldNum" sz="quarter" idx="2"/>
          </p:nvPr>
        </p:nvSpPr>
        <p:spPr>
          <a:prstGeom prst="rect">
            <a:avLst/>
          </a:prstGeom>
        </p:spPr>
        <p:txBody>
          <a:bodyPr/>
          <a:lstStyle>
            <a:lvl1pPr defTabSz="457200"/>
          </a:lstStyle>
          <a:p>
            <a:fld id="{86CB4B4D-7CA3-9044-876B-883B54F8677D}" type="slidenum">
              <a:rPr/>
              <a:pPr/>
              <a:t>‹#›</a:t>
            </a:fld>
            <a:endParaRPr/>
          </a:p>
        </p:txBody>
      </p:sp>
    </p:spTree>
    <p:extLst>
      <p:ext uri="{BB962C8B-B14F-4D97-AF65-F5344CB8AC3E}">
        <p14:creationId xmlns:p14="http://schemas.microsoft.com/office/powerpoint/2010/main" val="110678783"/>
      </p:ext>
    </p:extLst>
  </p:cSld>
  <p:clrMapOvr>
    <a:masterClrMapping/>
  </p:clrMapOvr>
  <p:transition spd="med"/>
</p:sldLayout>
</file>

<file path=ppt/slideLayouts/slideLayout337.xml><?xml version="1.0" encoding="utf-8"?>
<p:sldLayout xmlns:a="http://schemas.openxmlformats.org/drawingml/2006/main" xmlns:r="http://schemas.openxmlformats.org/officeDocument/2006/relationships" xmlns:p="http://schemas.openxmlformats.org/presentationml/2006/main" type="tx">
  <p:cSld name="1_Title and Content">
    <p:spTree>
      <p:nvGrpSpPr>
        <p:cNvPr id="1" name=""/>
        <p:cNvGrpSpPr/>
        <p:nvPr/>
      </p:nvGrpSpPr>
      <p:grpSpPr>
        <a:xfrm>
          <a:off x="0" y="0"/>
          <a:ext cx="0" cy="0"/>
          <a:chOff x="0" y="0"/>
          <a:chExt cx="0" cy="0"/>
        </a:xfrm>
      </p:grpSpPr>
      <p:sp>
        <p:nvSpPr>
          <p:cNvPr id="575" name="Shape 575"/>
          <p:cNvSpPr>
            <a:spLocks noGrp="1"/>
          </p:cNvSpPr>
          <p:nvPr>
            <p:ph type="title"/>
          </p:nvPr>
        </p:nvSpPr>
        <p:spPr>
          <a:prstGeom prst="rect">
            <a:avLst/>
          </a:prstGeom>
        </p:spPr>
        <p:txBody>
          <a:bodyPr/>
          <a:lstStyle/>
          <a:p>
            <a:r>
              <a:t>Title Text</a:t>
            </a:r>
          </a:p>
        </p:txBody>
      </p:sp>
      <p:sp>
        <p:nvSpPr>
          <p:cNvPr id="576" name="Shape 576"/>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77" name="Shape 577"/>
          <p:cNvSpPr>
            <a:spLocks noGrp="1"/>
          </p:cNvSpPr>
          <p:nvPr>
            <p:ph type="sldNum" sz="quarter" idx="2"/>
          </p:nvPr>
        </p:nvSpPr>
        <p:spPr>
          <a:prstGeom prst="rect">
            <a:avLst/>
          </a:prstGeom>
        </p:spPr>
        <p:txBody>
          <a:bodyPr/>
          <a:lstStyle>
            <a:lvl1pPr defTabSz="457200"/>
          </a:lstStyle>
          <a:p>
            <a:fld id="{86CB4B4D-7CA3-9044-876B-883B54F8677D}" type="slidenum">
              <a:rPr/>
              <a:pPr/>
              <a:t>‹#›</a:t>
            </a:fld>
            <a:endParaRPr/>
          </a:p>
        </p:txBody>
      </p:sp>
    </p:spTree>
    <p:extLst>
      <p:ext uri="{BB962C8B-B14F-4D97-AF65-F5344CB8AC3E}">
        <p14:creationId xmlns:p14="http://schemas.microsoft.com/office/powerpoint/2010/main" val="497216380"/>
      </p:ext>
    </p:extLst>
  </p:cSld>
  <p:clrMapOvr>
    <a:masterClrMapping/>
  </p:clrMapOvr>
  <p:transition spd="med"/>
</p:sldLayout>
</file>

<file path=ppt/slideLayouts/slideLayout338.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584" name="Shape 584"/>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107542618"/>
      </p:ext>
    </p:extLst>
  </p:cSld>
  <p:clrMapOvr>
    <a:masterClrMapping/>
  </p:clrMapOvr>
  <p:transition spd="med"/>
</p:sldLayout>
</file>

<file path=ppt/slideLayouts/slideLayout339.xml><?xml version="1.0" encoding="utf-8"?>
<p:sldLayout xmlns:a="http://schemas.openxmlformats.org/drawingml/2006/main" xmlns:r="http://schemas.openxmlformats.org/officeDocument/2006/relationships" xmlns:p="http://schemas.openxmlformats.org/presentationml/2006/main" type="tx">
  <p:cSld name="1_Two Content">
    <p:spTree>
      <p:nvGrpSpPr>
        <p:cNvPr id="1" name=""/>
        <p:cNvGrpSpPr/>
        <p:nvPr/>
      </p:nvGrpSpPr>
      <p:grpSpPr>
        <a:xfrm>
          <a:off x="0" y="0"/>
          <a:ext cx="0" cy="0"/>
          <a:chOff x="0" y="0"/>
          <a:chExt cx="0" cy="0"/>
        </a:xfrm>
      </p:grpSpPr>
      <p:sp>
        <p:nvSpPr>
          <p:cNvPr id="591" name="Shape 591"/>
          <p:cNvSpPr>
            <a:spLocks noGrp="1"/>
          </p:cNvSpPr>
          <p:nvPr>
            <p:ph type="title"/>
          </p:nvPr>
        </p:nvSpPr>
        <p:spPr>
          <a:prstGeom prst="rect">
            <a:avLst/>
          </a:prstGeom>
        </p:spPr>
        <p:txBody>
          <a:bodyPr/>
          <a:lstStyle/>
          <a:p>
            <a:r>
              <a:t>Title Text</a:t>
            </a:r>
          </a:p>
        </p:txBody>
      </p:sp>
      <p:sp>
        <p:nvSpPr>
          <p:cNvPr id="592" name="Shape 592"/>
          <p:cNvSpPr>
            <a:spLocks noGrp="1"/>
          </p:cNvSpPr>
          <p:nvPr>
            <p:ph type="body" sz="half" idx="1"/>
          </p:nvPr>
        </p:nvSpPr>
        <p:spPr>
          <a:xfrm>
            <a:off x="457200" y="900115"/>
            <a:ext cx="4038600" cy="2545557"/>
          </a:xfrm>
          <a:prstGeom prst="rect">
            <a:avLst/>
          </a:prstGeom>
        </p:spPr>
        <p:txBody>
          <a:bodyPr/>
          <a:lstStyle>
            <a:lvl1pPr>
              <a:spcBef>
                <a:spcPts val="600"/>
              </a:spcBef>
              <a:defRPr sz="2800"/>
            </a:lvl1pPr>
            <a:lvl2pPr marL="790575" indent="-333375">
              <a:spcBef>
                <a:spcPts val="600"/>
              </a:spcBef>
              <a:defRPr sz="2800"/>
            </a:lvl2pPr>
            <a:lvl3pPr marL="1234439" indent="-320039">
              <a:spcBef>
                <a:spcPts val="600"/>
              </a:spcBef>
              <a:defRPr sz="2800"/>
            </a:lvl3pPr>
            <a:lvl4pPr marL="1727200" indent="-355600">
              <a:spcBef>
                <a:spcPts val="600"/>
              </a:spcBef>
              <a:defRPr sz="2800"/>
            </a:lvl4pPr>
            <a:lvl5pPr marL="2184400" indent="-355600">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593" name="Shape 593"/>
          <p:cNvSpPr>
            <a:spLocks noGrp="1"/>
          </p:cNvSpPr>
          <p:nvPr>
            <p:ph type="sldNum" sz="quarter" idx="2"/>
          </p:nvPr>
        </p:nvSpPr>
        <p:spPr>
          <a:prstGeom prst="rect">
            <a:avLst/>
          </a:prstGeom>
        </p:spPr>
        <p:txBody>
          <a:bodyPr/>
          <a:lstStyle>
            <a:lvl1pPr defTabSz="457200"/>
          </a:lstStyle>
          <a:p>
            <a:fld id="{86CB4B4D-7CA3-9044-876B-883B54F8677D}" type="slidenum">
              <a:rPr/>
              <a:pPr/>
              <a:t>‹#›</a:t>
            </a:fld>
            <a:endParaRPr/>
          </a:p>
        </p:txBody>
      </p:sp>
    </p:spTree>
    <p:extLst>
      <p:ext uri="{BB962C8B-B14F-4D97-AF65-F5344CB8AC3E}">
        <p14:creationId xmlns:p14="http://schemas.microsoft.com/office/powerpoint/2010/main" val="3680522829"/>
      </p:ext>
    </p:extLst>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type="tx">
  <p:cSld name="24_Section Header">
    <p:spTree>
      <p:nvGrpSpPr>
        <p:cNvPr id="1" name=""/>
        <p:cNvGrpSpPr/>
        <p:nvPr/>
      </p:nvGrpSpPr>
      <p:grpSpPr>
        <a:xfrm>
          <a:off x="0" y="0"/>
          <a:ext cx="0" cy="0"/>
          <a:chOff x="0" y="0"/>
          <a:chExt cx="0" cy="0"/>
        </a:xfrm>
      </p:grpSpPr>
      <p:sp>
        <p:nvSpPr>
          <p:cNvPr id="367" name="Shape 36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368" name="Shape 36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369" name="Shape 36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37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71" name="Shape 37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72" name="Shape 37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40.xml><?xml version="1.0" encoding="utf-8"?>
<p:sldLayout xmlns:a="http://schemas.openxmlformats.org/drawingml/2006/main" xmlns:r="http://schemas.openxmlformats.org/officeDocument/2006/relationships" xmlns:p="http://schemas.openxmlformats.org/presentationml/2006/main" type="tx">
  <p:cSld name="1_Comparison">
    <p:spTree>
      <p:nvGrpSpPr>
        <p:cNvPr id="1" name=""/>
        <p:cNvGrpSpPr/>
        <p:nvPr/>
      </p:nvGrpSpPr>
      <p:grpSpPr>
        <a:xfrm>
          <a:off x="0" y="0"/>
          <a:ext cx="0" cy="0"/>
          <a:chOff x="0" y="0"/>
          <a:chExt cx="0" cy="0"/>
        </a:xfrm>
      </p:grpSpPr>
      <p:sp>
        <p:nvSpPr>
          <p:cNvPr id="600" name="Shape 600"/>
          <p:cNvSpPr>
            <a:spLocks noGrp="1"/>
          </p:cNvSpPr>
          <p:nvPr>
            <p:ph type="title"/>
          </p:nvPr>
        </p:nvSpPr>
        <p:spPr>
          <a:prstGeom prst="rect">
            <a:avLst/>
          </a:prstGeom>
        </p:spPr>
        <p:txBody>
          <a:bodyPr/>
          <a:lstStyle/>
          <a:p>
            <a:r>
              <a:t>Title Text</a:t>
            </a:r>
          </a:p>
        </p:txBody>
      </p:sp>
      <p:sp>
        <p:nvSpPr>
          <p:cNvPr id="601" name="Shape 601"/>
          <p:cNvSpPr>
            <a:spLocks noGrp="1"/>
          </p:cNvSpPr>
          <p:nvPr>
            <p:ph type="body" sz="quarter" idx="1"/>
          </p:nvPr>
        </p:nvSpPr>
        <p:spPr>
          <a:xfrm>
            <a:off x="457200" y="1151334"/>
            <a:ext cx="4040188" cy="479823"/>
          </a:xfrm>
          <a:prstGeom prst="rect">
            <a:avLst/>
          </a:prstGeom>
        </p:spPr>
        <p:txBody>
          <a:bodyPr anchor="b"/>
          <a:lstStyle>
            <a:lvl1pPr marL="0" indent="0">
              <a:spcBef>
                <a:spcPts val="500"/>
              </a:spcBef>
              <a:buSzTx/>
              <a:buFontTx/>
              <a:buNone/>
              <a:defRPr sz="2400" b="1"/>
            </a:lvl1pPr>
            <a:lvl2pPr marL="0" indent="457200">
              <a:spcBef>
                <a:spcPts val="500"/>
              </a:spcBef>
              <a:buSzTx/>
              <a:buFontTx/>
              <a:buNone/>
              <a:defRPr sz="2400" b="1"/>
            </a:lvl2pPr>
            <a:lvl3pPr marL="0" indent="914400">
              <a:spcBef>
                <a:spcPts val="500"/>
              </a:spcBef>
              <a:buSzTx/>
              <a:buFontTx/>
              <a:buNone/>
              <a:defRPr sz="2400" b="1"/>
            </a:lvl3pPr>
            <a:lvl4pPr marL="0" indent="1371600">
              <a:spcBef>
                <a:spcPts val="500"/>
              </a:spcBef>
              <a:buSzTx/>
              <a:buFontTx/>
              <a:buNone/>
              <a:defRPr sz="2400" b="1"/>
            </a:lvl4pPr>
            <a:lvl5pPr marL="0" indent="1828800">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602" name="Shape 602"/>
          <p:cNvSpPr>
            <a:spLocks noGrp="1"/>
          </p:cNvSpPr>
          <p:nvPr>
            <p:ph type="body" sz="quarter" idx="13"/>
          </p:nvPr>
        </p:nvSpPr>
        <p:spPr>
          <a:xfrm>
            <a:off x="4645033" y="1151334"/>
            <a:ext cx="4041776" cy="479823"/>
          </a:xfrm>
          <a:prstGeom prst="rect">
            <a:avLst/>
          </a:prstGeom>
        </p:spPr>
        <p:txBody>
          <a:bodyPr anchor="b"/>
          <a:lstStyle/>
          <a:p>
            <a:pPr marL="0" indent="0">
              <a:spcBef>
                <a:spcPts val="500"/>
              </a:spcBef>
              <a:buSzTx/>
              <a:buFontTx/>
              <a:buNone/>
              <a:defRPr sz="2400" b="1"/>
            </a:pPr>
            <a:endParaRPr/>
          </a:p>
        </p:txBody>
      </p:sp>
      <p:sp>
        <p:nvSpPr>
          <p:cNvPr id="603" name="Shape 603"/>
          <p:cNvSpPr>
            <a:spLocks noGrp="1"/>
          </p:cNvSpPr>
          <p:nvPr>
            <p:ph type="sldNum" sz="quarter" idx="2"/>
          </p:nvPr>
        </p:nvSpPr>
        <p:spPr>
          <a:prstGeom prst="rect">
            <a:avLst/>
          </a:prstGeom>
        </p:spPr>
        <p:txBody>
          <a:bodyPr/>
          <a:lstStyle>
            <a:lvl1pPr defTabSz="457200"/>
          </a:lstStyle>
          <a:p>
            <a:fld id="{86CB4B4D-7CA3-9044-876B-883B54F8677D}" type="slidenum">
              <a:rPr/>
              <a:pPr/>
              <a:t>‹#›</a:t>
            </a:fld>
            <a:endParaRPr/>
          </a:p>
        </p:txBody>
      </p:sp>
    </p:spTree>
    <p:extLst>
      <p:ext uri="{BB962C8B-B14F-4D97-AF65-F5344CB8AC3E}">
        <p14:creationId xmlns:p14="http://schemas.microsoft.com/office/powerpoint/2010/main" val="307651527"/>
      </p:ext>
    </p:extLst>
  </p:cSld>
  <p:clrMapOvr>
    <a:masterClrMapping/>
  </p:clrMapOvr>
  <p:transition spd="med"/>
</p:sldLayout>
</file>

<file path=ppt/slideLayouts/slideLayout341.xml><?xml version="1.0" encoding="utf-8"?>
<p:sldLayout xmlns:a="http://schemas.openxmlformats.org/drawingml/2006/main" xmlns:r="http://schemas.openxmlformats.org/officeDocument/2006/relationships" xmlns:p="http://schemas.openxmlformats.org/presentationml/2006/main" type="tx">
  <p:cSld name="1_Title Only">
    <p:spTree>
      <p:nvGrpSpPr>
        <p:cNvPr id="1" name=""/>
        <p:cNvGrpSpPr/>
        <p:nvPr/>
      </p:nvGrpSpPr>
      <p:grpSpPr>
        <a:xfrm>
          <a:off x="0" y="0"/>
          <a:ext cx="0" cy="0"/>
          <a:chOff x="0" y="0"/>
          <a:chExt cx="0" cy="0"/>
        </a:xfrm>
      </p:grpSpPr>
      <p:sp>
        <p:nvSpPr>
          <p:cNvPr id="610" name="Shape 610"/>
          <p:cNvSpPr>
            <a:spLocks noGrp="1"/>
          </p:cNvSpPr>
          <p:nvPr>
            <p:ph type="title"/>
          </p:nvPr>
        </p:nvSpPr>
        <p:spPr>
          <a:prstGeom prst="rect">
            <a:avLst/>
          </a:prstGeom>
        </p:spPr>
        <p:txBody>
          <a:bodyPr/>
          <a:lstStyle/>
          <a:p>
            <a:r>
              <a:t>Title Text</a:t>
            </a:r>
          </a:p>
        </p:txBody>
      </p:sp>
      <p:sp>
        <p:nvSpPr>
          <p:cNvPr id="611" name="Shape 611"/>
          <p:cNvSpPr>
            <a:spLocks noGrp="1"/>
          </p:cNvSpPr>
          <p:nvPr>
            <p:ph type="sldNum" sz="quarter" idx="2"/>
          </p:nvPr>
        </p:nvSpPr>
        <p:spPr>
          <a:prstGeom prst="rect">
            <a:avLst/>
          </a:prstGeom>
        </p:spPr>
        <p:txBody>
          <a:bodyPr/>
          <a:lstStyle>
            <a:lvl1pPr defTabSz="457200"/>
          </a:lstStyle>
          <a:p>
            <a:fld id="{86CB4B4D-7CA3-9044-876B-883B54F8677D}" type="slidenum">
              <a:rPr/>
              <a:pPr/>
              <a:t>‹#›</a:t>
            </a:fld>
            <a:endParaRPr/>
          </a:p>
        </p:txBody>
      </p:sp>
    </p:spTree>
    <p:extLst>
      <p:ext uri="{BB962C8B-B14F-4D97-AF65-F5344CB8AC3E}">
        <p14:creationId xmlns:p14="http://schemas.microsoft.com/office/powerpoint/2010/main" val="21329005"/>
      </p:ext>
    </p:extLst>
  </p:cSld>
  <p:clrMapOvr>
    <a:masterClrMapping/>
  </p:clrMapOvr>
  <p:transition spd="med"/>
</p:sldLayout>
</file>

<file path=ppt/slideLayouts/slideLayout342.xml><?xml version="1.0" encoding="utf-8"?>
<p:sldLayout xmlns:a="http://schemas.openxmlformats.org/drawingml/2006/main" xmlns:r="http://schemas.openxmlformats.org/officeDocument/2006/relationships" xmlns:p="http://schemas.openxmlformats.org/presentationml/2006/main" type="tx">
  <p:cSld name="1_Blank">
    <p:spTree>
      <p:nvGrpSpPr>
        <p:cNvPr id="1" name=""/>
        <p:cNvGrpSpPr/>
        <p:nvPr/>
      </p:nvGrpSpPr>
      <p:grpSpPr>
        <a:xfrm>
          <a:off x="0" y="0"/>
          <a:ext cx="0" cy="0"/>
          <a:chOff x="0" y="0"/>
          <a:chExt cx="0" cy="0"/>
        </a:xfrm>
      </p:grpSpPr>
      <p:sp>
        <p:nvSpPr>
          <p:cNvPr id="618" name="Shape 618"/>
          <p:cNvSpPr>
            <a:spLocks noGrp="1"/>
          </p:cNvSpPr>
          <p:nvPr>
            <p:ph type="sldNum" sz="quarter" idx="2"/>
          </p:nvPr>
        </p:nvSpPr>
        <p:spPr>
          <a:prstGeom prst="rect">
            <a:avLst/>
          </a:prstGeom>
        </p:spPr>
        <p:txBody>
          <a:bodyPr/>
          <a:lstStyle>
            <a:lvl1pPr defTabSz="457200"/>
          </a:lstStyle>
          <a:p>
            <a:fld id="{86CB4B4D-7CA3-9044-876B-883B54F8677D}" type="slidenum">
              <a:rPr/>
              <a:pPr/>
              <a:t>‹#›</a:t>
            </a:fld>
            <a:endParaRPr/>
          </a:p>
        </p:txBody>
      </p:sp>
    </p:spTree>
    <p:extLst>
      <p:ext uri="{BB962C8B-B14F-4D97-AF65-F5344CB8AC3E}">
        <p14:creationId xmlns:p14="http://schemas.microsoft.com/office/powerpoint/2010/main" val="768876565"/>
      </p:ext>
    </p:extLst>
  </p:cSld>
  <p:clrMapOvr>
    <a:masterClrMapping/>
  </p:clrMapOvr>
  <p:transition spd="med"/>
</p:sldLayout>
</file>

<file path=ppt/slideLayouts/slideLayout343.xml><?xml version="1.0" encoding="utf-8"?>
<p:sldLayout xmlns:a="http://schemas.openxmlformats.org/drawingml/2006/main" xmlns:r="http://schemas.openxmlformats.org/officeDocument/2006/relationships" xmlns:p="http://schemas.openxmlformats.org/presentationml/2006/main" type="tx">
  <p:cSld name="1_Content with Caption">
    <p:spTree>
      <p:nvGrpSpPr>
        <p:cNvPr id="1" name=""/>
        <p:cNvGrpSpPr/>
        <p:nvPr/>
      </p:nvGrpSpPr>
      <p:grpSpPr>
        <a:xfrm>
          <a:off x="0" y="0"/>
          <a:ext cx="0" cy="0"/>
          <a:chOff x="0" y="0"/>
          <a:chExt cx="0" cy="0"/>
        </a:xfrm>
      </p:grpSpPr>
      <p:sp>
        <p:nvSpPr>
          <p:cNvPr id="625" name="Shape 625"/>
          <p:cNvSpPr>
            <a:spLocks noGrp="1"/>
          </p:cNvSpPr>
          <p:nvPr>
            <p:ph type="title"/>
          </p:nvPr>
        </p:nvSpPr>
        <p:spPr>
          <a:xfrm>
            <a:off x="457215" y="204786"/>
            <a:ext cx="3008314" cy="871539"/>
          </a:xfrm>
          <a:prstGeom prst="rect">
            <a:avLst/>
          </a:prstGeom>
        </p:spPr>
        <p:txBody>
          <a:bodyPr anchor="b"/>
          <a:lstStyle>
            <a:lvl1pPr algn="l">
              <a:defRPr sz="2000" b="1"/>
            </a:lvl1pPr>
          </a:lstStyle>
          <a:p>
            <a:r>
              <a:t>Title Text</a:t>
            </a:r>
          </a:p>
        </p:txBody>
      </p:sp>
      <p:sp>
        <p:nvSpPr>
          <p:cNvPr id="626" name="Shape 626"/>
          <p:cNvSpPr>
            <a:spLocks noGrp="1"/>
          </p:cNvSpPr>
          <p:nvPr>
            <p:ph type="body" idx="1"/>
          </p:nvPr>
        </p:nvSpPr>
        <p:spPr>
          <a:xfrm>
            <a:off x="3575050" y="204795"/>
            <a:ext cx="5111750" cy="438983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27" name="Shape 627"/>
          <p:cNvSpPr>
            <a:spLocks noGrp="1"/>
          </p:cNvSpPr>
          <p:nvPr>
            <p:ph type="body" sz="half" idx="13"/>
          </p:nvPr>
        </p:nvSpPr>
        <p:spPr>
          <a:xfrm>
            <a:off x="457214" y="1076328"/>
            <a:ext cx="3008315" cy="3518297"/>
          </a:xfrm>
          <a:prstGeom prst="rect">
            <a:avLst/>
          </a:prstGeom>
        </p:spPr>
        <p:txBody>
          <a:bodyPr/>
          <a:lstStyle/>
          <a:p>
            <a:pPr marL="0" indent="0">
              <a:spcBef>
                <a:spcPts val="300"/>
              </a:spcBef>
              <a:buSzTx/>
              <a:buFontTx/>
              <a:buNone/>
              <a:defRPr sz="1400"/>
            </a:pPr>
            <a:endParaRPr/>
          </a:p>
        </p:txBody>
      </p:sp>
      <p:sp>
        <p:nvSpPr>
          <p:cNvPr id="628" name="Shape 628"/>
          <p:cNvSpPr>
            <a:spLocks noGrp="1"/>
          </p:cNvSpPr>
          <p:nvPr>
            <p:ph type="sldNum" sz="quarter" idx="2"/>
          </p:nvPr>
        </p:nvSpPr>
        <p:spPr>
          <a:prstGeom prst="rect">
            <a:avLst/>
          </a:prstGeom>
        </p:spPr>
        <p:txBody>
          <a:bodyPr/>
          <a:lstStyle>
            <a:lvl1pPr defTabSz="457200"/>
          </a:lstStyle>
          <a:p>
            <a:fld id="{86CB4B4D-7CA3-9044-876B-883B54F8677D}" type="slidenum">
              <a:rPr/>
              <a:pPr/>
              <a:t>‹#›</a:t>
            </a:fld>
            <a:endParaRPr/>
          </a:p>
        </p:txBody>
      </p:sp>
    </p:spTree>
    <p:extLst>
      <p:ext uri="{BB962C8B-B14F-4D97-AF65-F5344CB8AC3E}">
        <p14:creationId xmlns:p14="http://schemas.microsoft.com/office/powerpoint/2010/main" val="1111582511"/>
      </p:ext>
    </p:extLst>
  </p:cSld>
  <p:clrMapOvr>
    <a:masterClrMapping/>
  </p:clrMapOvr>
  <p:transition spd="med"/>
</p:sldLayout>
</file>

<file path=ppt/slideLayouts/slideLayout344.xml><?xml version="1.0" encoding="utf-8"?>
<p:sldLayout xmlns:a="http://schemas.openxmlformats.org/drawingml/2006/main" xmlns:r="http://schemas.openxmlformats.org/officeDocument/2006/relationships" xmlns:p="http://schemas.openxmlformats.org/presentationml/2006/main" type="tx">
  <p:cSld name="1_Picture with Caption">
    <p:spTree>
      <p:nvGrpSpPr>
        <p:cNvPr id="1" name=""/>
        <p:cNvGrpSpPr/>
        <p:nvPr/>
      </p:nvGrpSpPr>
      <p:grpSpPr>
        <a:xfrm>
          <a:off x="0" y="0"/>
          <a:ext cx="0" cy="0"/>
          <a:chOff x="0" y="0"/>
          <a:chExt cx="0" cy="0"/>
        </a:xfrm>
      </p:grpSpPr>
      <p:sp>
        <p:nvSpPr>
          <p:cNvPr id="635" name="Shape 635"/>
          <p:cNvSpPr>
            <a:spLocks noGrp="1"/>
          </p:cNvSpPr>
          <p:nvPr>
            <p:ph type="title"/>
          </p:nvPr>
        </p:nvSpPr>
        <p:spPr>
          <a:xfrm>
            <a:off x="1792288" y="3600451"/>
            <a:ext cx="5486401" cy="425055"/>
          </a:xfrm>
          <a:prstGeom prst="rect">
            <a:avLst/>
          </a:prstGeom>
        </p:spPr>
        <p:txBody>
          <a:bodyPr anchor="b"/>
          <a:lstStyle>
            <a:lvl1pPr algn="l">
              <a:defRPr sz="2000" b="1"/>
            </a:lvl1pPr>
          </a:lstStyle>
          <a:p>
            <a:r>
              <a:t>Title Text</a:t>
            </a:r>
          </a:p>
        </p:txBody>
      </p:sp>
      <p:sp>
        <p:nvSpPr>
          <p:cNvPr id="636" name="Shape 636"/>
          <p:cNvSpPr>
            <a:spLocks noGrp="1"/>
          </p:cNvSpPr>
          <p:nvPr>
            <p:ph type="pic" sz="half" idx="13"/>
          </p:nvPr>
        </p:nvSpPr>
        <p:spPr>
          <a:xfrm>
            <a:off x="1792288" y="459581"/>
            <a:ext cx="5486401" cy="3086101"/>
          </a:xfrm>
          <a:prstGeom prst="rect">
            <a:avLst/>
          </a:prstGeom>
        </p:spPr>
        <p:txBody>
          <a:bodyPr lIns="91439" rIns="91439">
            <a:noAutofit/>
          </a:bodyPr>
          <a:lstStyle/>
          <a:p>
            <a:endParaRPr/>
          </a:p>
        </p:txBody>
      </p:sp>
      <p:sp>
        <p:nvSpPr>
          <p:cNvPr id="637" name="Shape 637"/>
          <p:cNvSpPr>
            <a:spLocks noGrp="1"/>
          </p:cNvSpPr>
          <p:nvPr>
            <p:ph type="body" sz="quarter" idx="1"/>
          </p:nvPr>
        </p:nvSpPr>
        <p:spPr>
          <a:xfrm>
            <a:off x="1792288" y="4025510"/>
            <a:ext cx="5486401" cy="603648"/>
          </a:xfrm>
          <a:prstGeom prst="rect">
            <a:avLst/>
          </a:prstGeom>
        </p:spPr>
        <p:txBody>
          <a:bodyPr/>
          <a:lstStyle>
            <a:lvl1pPr marL="0" indent="0">
              <a:spcBef>
                <a:spcPts val="300"/>
              </a:spcBef>
              <a:buSzTx/>
              <a:buFontTx/>
              <a:buNone/>
              <a:defRPr sz="1400"/>
            </a:lvl1pPr>
            <a:lvl2pPr marL="0" indent="457200">
              <a:spcBef>
                <a:spcPts val="300"/>
              </a:spcBef>
              <a:buSzTx/>
              <a:buFontTx/>
              <a:buNone/>
              <a:defRPr sz="1400"/>
            </a:lvl2pPr>
            <a:lvl3pPr marL="0" indent="914400">
              <a:spcBef>
                <a:spcPts val="300"/>
              </a:spcBef>
              <a:buSzTx/>
              <a:buFontTx/>
              <a:buNone/>
              <a:defRPr sz="1400"/>
            </a:lvl3pPr>
            <a:lvl4pPr marL="0" indent="1371600">
              <a:spcBef>
                <a:spcPts val="300"/>
              </a:spcBef>
              <a:buSzTx/>
              <a:buFontTx/>
              <a:buNone/>
              <a:defRPr sz="1400"/>
            </a:lvl4pPr>
            <a:lvl5pPr marL="0" indent="1828800">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638" name="Shape 638"/>
          <p:cNvSpPr>
            <a:spLocks noGrp="1"/>
          </p:cNvSpPr>
          <p:nvPr>
            <p:ph type="sldNum" sz="quarter" idx="2"/>
          </p:nvPr>
        </p:nvSpPr>
        <p:spPr>
          <a:prstGeom prst="rect">
            <a:avLst/>
          </a:prstGeom>
        </p:spPr>
        <p:txBody>
          <a:bodyPr/>
          <a:lstStyle>
            <a:lvl1pPr defTabSz="457200"/>
          </a:lstStyle>
          <a:p>
            <a:fld id="{86CB4B4D-7CA3-9044-876B-883B54F8677D}" type="slidenum">
              <a:rPr/>
              <a:pPr/>
              <a:t>‹#›</a:t>
            </a:fld>
            <a:endParaRPr/>
          </a:p>
        </p:txBody>
      </p:sp>
    </p:spTree>
    <p:extLst>
      <p:ext uri="{BB962C8B-B14F-4D97-AF65-F5344CB8AC3E}">
        <p14:creationId xmlns:p14="http://schemas.microsoft.com/office/powerpoint/2010/main" val="2384973287"/>
      </p:ext>
    </p:extLst>
  </p:cSld>
  <p:clrMapOvr>
    <a:masterClrMapping/>
  </p:clrMapOvr>
  <p:transition spd="med"/>
</p:sldLayout>
</file>

<file path=ppt/slideLayouts/slideLayout345.xml><?xml version="1.0" encoding="utf-8"?>
<p:sldLayout xmlns:a="http://schemas.openxmlformats.org/drawingml/2006/main" xmlns:r="http://schemas.openxmlformats.org/officeDocument/2006/relationships" xmlns:p="http://schemas.openxmlformats.org/presentationml/2006/main" type="tx">
  <p:cSld name="1_Title and Vertical Text">
    <p:spTree>
      <p:nvGrpSpPr>
        <p:cNvPr id="1" name=""/>
        <p:cNvGrpSpPr/>
        <p:nvPr/>
      </p:nvGrpSpPr>
      <p:grpSpPr>
        <a:xfrm>
          <a:off x="0" y="0"/>
          <a:ext cx="0" cy="0"/>
          <a:chOff x="0" y="0"/>
          <a:chExt cx="0" cy="0"/>
        </a:xfrm>
      </p:grpSpPr>
      <p:sp>
        <p:nvSpPr>
          <p:cNvPr id="645" name="Shape 645"/>
          <p:cNvSpPr>
            <a:spLocks noGrp="1"/>
          </p:cNvSpPr>
          <p:nvPr>
            <p:ph type="title"/>
          </p:nvPr>
        </p:nvSpPr>
        <p:spPr>
          <a:prstGeom prst="rect">
            <a:avLst/>
          </a:prstGeom>
        </p:spPr>
        <p:txBody>
          <a:bodyPr/>
          <a:lstStyle/>
          <a:p>
            <a:r>
              <a:t>Title Text</a:t>
            </a:r>
          </a:p>
        </p:txBody>
      </p:sp>
      <p:sp>
        <p:nvSpPr>
          <p:cNvPr id="646" name="Shape 646"/>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47" name="Shape 647"/>
          <p:cNvSpPr>
            <a:spLocks noGrp="1"/>
          </p:cNvSpPr>
          <p:nvPr>
            <p:ph type="sldNum" sz="quarter" idx="2"/>
          </p:nvPr>
        </p:nvSpPr>
        <p:spPr>
          <a:prstGeom prst="rect">
            <a:avLst/>
          </a:prstGeom>
        </p:spPr>
        <p:txBody>
          <a:bodyPr/>
          <a:lstStyle>
            <a:lvl1pPr defTabSz="457200"/>
          </a:lstStyle>
          <a:p>
            <a:fld id="{86CB4B4D-7CA3-9044-876B-883B54F8677D}" type="slidenum">
              <a:rPr/>
              <a:pPr/>
              <a:t>‹#›</a:t>
            </a:fld>
            <a:endParaRPr/>
          </a:p>
        </p:txBody>
      </p:sp>
    </p:spTree>
    <p:extLst>
      <p:ext uri="{BB962C8B-B14F-4D97-AF65-F5344CB8AC3E}">
        <p14:creationId xmlns:p14="http://schemas.microsoft.com/office/powerpoint/2010/main" val="3521865247"/>
      </p:ext>
    </p:extLst>
  </p:cSld>
  <p:clrMapOvr>
    <a:masterClrMapping/>
  </p:clrMapOvr>
  <p:transition spd="med"/>
</p:sldLayout>
</file>

<file path=ppt/slideLayouts/slideLayout346.xml><?xml version="1.0" encoding="utf-8"?>
<p:sldLayout xmlns:a="http://schemas.openxmlformats.org/drawingml/2006/main" xmlns:r="http://schemas.openxmlformats.org/officeDocument/2006/relationships" xmlns:p="http://schemas.openxmlformats.org/presentationml/2006/main" type="tx">
  <p:cSld name="1_Vertical Title and Text">
    <p:spTree>
      <p:nvGrpSpPr>
        <p:cNvPr id="1" name=""/>
        <p:cNvGrpSpPr/>
        <p:nvPr/>
      </p:nvGrpSpPr>
      <p:grpSpPr>
        <a:xfrm>
          <a:off x="0" y="0"/>
          <a:ext cx="0" cy="0"/>
          <a:chOff x="0" y="0"/>
          <a:chExt cx="0" cy="0"/>
        </a:xfrm>
      </p:grpSpPr>
      <p:sp>
        <p:nvSpPr>
          <p:cNvPr id="654" name="Shape 654"/>
          <p:cNvSpPr>
            <a:spLocks noGrp="1"/>
          </p:cNvSpPr>
          <p:nvPr>
            <p:ph type="title"/>
          </p:nvPr>
        </p:nvSpPr>
        <p:spPr>
          <a:xfrm>
            <a:off x="6629400" y="154782"/>
            <a:ext cx="2057400" cy="3290889"/>
          </a:xfrm>
          <a:prstGeom prst="rect">
            <a:avLst/>
          </a:prstGeom>
        </p:spPr>
        <p:txBody>
          <a:bodyPr/>
          <a:lstStyle/>
          <a:p>
            <a:r>
              <a:t>Title Text</a:t>
            </a:r>
          </a:p>
        </p:txBody>
      </p:sp>
      <p:sp>
        <p:nvSpPr>
          <p:cNvPr id="655" name="Shape 655"/>
          <p:cNvSpPr>
            <a:spLocks noGrp="1"/>
          </p:cNvSpPr>
          <p:nvPr>
            <p:ph type="body" idx="1"/>
          </p:nvPr>
        </p:nvSpPr>
        <p:spPr>
          <a:xfrm>
            <a:off x="457200" y="154782"/>
            <a:ext cx="6019800" cy="3290889"/>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56" name="Shape 656"/>
          <p:cNvSpPr>
            <a:spLocks noGrp="1"/>
          </p:cNvSpPr>
          <p:nvPr>
            <p:ph type="sldNum" sz="quarter" idx="2"/>
          </p:nvPr>
        </p:nvSpPr>
        <p:spPr>
          <a:prstGeom prst="rect">
            <a:avLst/>
          </a:prstGeom>
        </p:spPr>
        <p:txBody>
          <a:bodyPr/>
          <a:lstStyle>
            <a:lvl1pPr defTabSz="457200"/>
          </a:lstStyle>
          <a:p>
            <a:fld id="{86CB4B4D-7CA3-9044-876B-883B54F8677D}" type="slidenum">
              <a:rPr/>
              <a:pPr/>
              <a:t>‹#›</a:t>
            </a:fld>
            <a:endParaRPr/>
          </a:p>
        </p:txBody>
      </p:sp>
    </p:spTree>
    <p:extLst>
      <p:ext uri="{BB962C8B-B14F-4D97-AF65-F5344CB8AC3E}">
        <p14:creationId xmlns:p14="http://schemas.microsoft.com/office/powerpoint/2010/main" val="4133530806"/>
      </p:ext>
    </p:extLst>
  </p:cSld>
  <p:clrMapOvr>
    <a:masterClrMapping/>
  </p:clrMapOvr>
  <p:transition spd="med"/>
</p:sldLayout>
</file>

<file path=ppt/slideLayouts/slideLayout347.xml><?xml version="1.0" encoding="utf-8"?>
<p:sldLayout xmlns:a="http://schemas.openxmlformats.org/drawingml/2006/main" xmlns:r="http://schemas.openxmlformats.org/officeDocument/2006/relationships" xmlns:p="http://schemas.openxmlformats.org/presentationml/2006/main" type="tx">
  <p:cSld name="34_Section Header">
    <p:spTree>
      <p:nvGrpSpPr>
        <p:cNvPr id="1" name=""/>
        <p:cNvGrpSpPr/>
        <p:nvPr/>
      </p:nvGrpSpPr>
      <p:grpSpPr>
        <a:xfrm>
          <a:off x="0" y="0"/>
          <a:ext cx="0" cy="0"/>
          <a:chOff x="0" y="0"/>
          <a:chExt cx="0" cy="0"/>
        </a:xfrm>
      </p:grpSpPr>
      <p:sp>
        <p:nvSpPr>
          <p:cNvPr id="663" name="Shape 663"/>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664" name="Shape 664"/>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665" name="Shape 665"/>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sp>
        <p:nvSpPr>
          <p:cNvPr id="666" name="Shape 666"/>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67" name="Shape 667"/>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72960960"/>
      </p:ext>
    </p:extLst>
  </p:cSld>
  <p:clrMapOvr>
    <a:masterClrMapping/>
  </p:clrMapOvr>
  <p:transition spd="med"/>
</p:sldLayout>
</file>

<file path=ppt/slideLayouts/slideLayout348.xml><?xml version="1.0" encoding="utf-8"?>
<p:sldLayout xmlns:a="http://schemas.openxmlformats.org/drawingml/2006/main" xmlns:r="http://schemas.openxmlformats.org/officeDocument/2006/relationships" xmlns:p="http://schemas.openxmlformats.org/presentationml/2006/main" type="tx">
  <p:cSld name="35_Section Header">
    <p:spTree>
      <p:nvGrpSpPr>
        <p:cNvPr id="1" name=""/>
        <p:cNvGrpSpPr/>
        <p:nvPr/>
      </p:nvGrpSpPr>
      <p:grpSpPr>
        <a:xfrm>
          <a:off x="0" y="0"/>
          <a:ext cx="0" cy="0"/>
          <a:chOff x="0" y="0"/>
          <a:chExt cx="0" cy="0"/>
        </a:xfrm>
      </p:grpSpPr>
      <p:sp>
        <p:nvSpPr>
          <p:cNvPr id="674" name="Shape 674"/>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675" name="Shape 675"/>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676" name="Shape 676"/>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sp>
        <p:nvSpPr>
          <p:cNvPr id="677" name="Shape 67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78" name="Shape 678"/>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54307859"/>
      </p:ext>
    </p:extLst>
  </p:cSld>
  <p:clrMapOvr>
    <a:masterClrMapping/>
  </p:clrMapOvr>
  <p:transition spd="med"/>
</p:sldLayout>
</file>

<file path=ppt/slideLayouts/slideLayout349.xml><?xml version="1.0" encoding="utf-8"?>
<p:sldLayout xmlns:a="http://schemas.openxmlformats.org/drawingml/2006/main" xmlns:r="http://schemas.openxmlformats.org/officeDocument/2006/relationships" xmlns:p="http://schemas.openxmlformats.org/presentationml/2006/main" type="tx">
  <p:cSld name="36_Section Header">
    <p:spTree>
      <p:nvGrpSpPr>
        <p:cNvPr id="1" name=""/>
        <p:cNvGrpSpPr/>
        <p:nvPr/>
      </p:nvGrpSpPr>
      <p:grpSpPr>
        <a:xfrm>
          <a:off x="0" y="0"/>
          <a:ext cx="0" cy="0"/>
          <a:chOff x="0" y="0"/>
          <a:chExt cx="0" cy="0"/>
        </a:xfrm>
      </p:grpSpPr>
      <p:sp>
        <p:nvSpPr>
          <p:cNvPr id="685" name="Shape 685"/>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686" name="Shape 686"/>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687" name="Shape 687"/>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sp>
        <p:nvSpPr>
          <p:cNvPr id="688" name="Shape 688"/>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89" name="Shape 689"/>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257068539"/>
      </p:ext>
    </p:extLst>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type="tx">
  <p:cSld name="25_Section Header">
    <p:spTree>
      <p:nvGrpSpPr>
        <p:cNvPr id="1" name=""/>
        <p:cNvGrpSpPr/>
        <p:nvPr/>
      </p:nvGrpSpPr>
      <p:grpSpPr>
        <a:xfrm>
          <a:off x="0" y="0"/>
          <a:ext cx="0" cy="0"/>
          <a:chOff x="0" y="0"/>
          <a:chExt cx="0" cy="0"/>
        </a:xfrm>
      </p:grpSpPr>
      <p:sp>
        <p:nvSpPr>
          <p:cNvPr id="379" name="Shape 37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380" name="Shape 38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381" name="Shape 38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38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83" name="Shape 38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84" name="Shape 38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50.xml><?xml version="1.0" encoding="utf-8"?>
<p:sldLayout xmlns:a="http://schemas.openxmlformats.org/drawingml/2006/main" xmlns:r="http://schemas.openxmlformats.org/officeDocument/2006/relationships" xmlns:p="http://schemas.openxmlformats.org/presentationml/2006/main" type="tx">
  <p:cSld name="37_Section Header">
    <p:spTree>
      <p:nvGrpSpPr>
        <p:cNvPr id="1" name=""/>
        <p:cNvGrpSpPr/>
        <p:nvPr/>
      </p:nvGrpSpPr>
      <p:grpSpPr>
        <a:xfrm>
          <a:off x="0" y="0"/>
          <a:ext cx="0" cy="0"/>
          <a:chOff x="0" y="0"/>
          <a:chExt cx="0" cy="0"/>
        </a:xfrm>
      </p:grpSpPr>
      <p:sp>
        <p:nvSpPr>
          <p:cNvPr id="696" name="Shape 696"/>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697" name="Shape 697"/>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698" name="Shape 698"/>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sp>
        <p:nvSpPr>
          <p:cNvPr id="699" name="Shape 69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00" name="Shape 700"/>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671076050"/>
      </p:ext>
    </p:extLst>
  </p:cSld>
  <p:clrMapOvr>
    <a:masterClrMapping/>
  </p:clrMapOvr>
  <p:transition spd="med"/>
</p:sldLayout>
</file>

<file path=ppt/slideLayouts/slideLayout351.xml><?xml version="1.0" encoding="utf-8"?>
<p:sldLayout xmlns:a="http://schemas.openxmlformats.org/drawingml/2006/main" xmlns:r="http://schemas.openxmlformats.org/officeDocument/2006/relationships" xmlns:p="http://schemas.openxmlformats.org/presentationml/2006/main" type="tx">
  <p:cSld name="38_Section Header">
    <p:spTree>
      <p:nvGrpSpPr>
        <p:cNvPr id="1" name=""/>
        <p:cNvGrpSpPr/>
        <p:nvPr/>
      </p:nvGrpSpPr>
      <p:grpSpPr>
        <a:xfrm>
          <a:off x="0" y="0"/>
          <a:ext cx="0" cy="0"/>
          <a:chOff x="0" y="0"/>
          <a:chExt cx="0" cy="0"/>
        </a:xfrm>
      </p:grpSpPr>
      <p:sp>
        <p:nvSpPr>
          <p:cNvPr id="707" name="Shape 707"/>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708" name="Shape 708"/>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709" name="Shape 709"/>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sp>
        <p:nvSpPr>
          <p:cNvPr id="710" name="Shape 710"/>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11" name="Shape 711"/>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09344409"/>
      </p:ext>
    </p:extLst>
  </p:cSld>
  <p:clrMapOvr>
    <a:masterClrMapping/>
  </p:clrMapOvr>
  <p:transition spd="med"/>
</p:sldLayout>
</file>

<file path=ppt/slideLayouts/slideLayout352.xml><?xml version="1.0" encoding="utf-8"?>
<p:sldLayout xmlns:a="http://schemas.openxmlformats.org/drawingml/2006/main" xmlns:r="http://schemas.openxmlformats.org/officeDocument/2006/relationships" xmlns:p="http://schemas.openxmlformats.org/presentationml/2006/main" type="tx">
  <p:cSld name="39_Section Header">
    <p:spTree>
      <p:nvGrpSpPr>
        <p:cNvPr id="1" name=""/>
        <p:cNvGrpSpPr/>
        <p:nvPr/>
      </p:nvGrpSpPr>
      <p:grpSpPr>
        <a:xfrm>
          <a:off x="0" y="0"/>
          <a:ext cx="0" cy="0"/>
          <a:chOff x="0" y="0"/>
          <a:chExt cx="0" cy="0"/>
        </a:xfrm>
      </p:grpSpPr>
      <p:sp>
        <p:nvSpPr>
          <p:cNvPr id="718" name="Shape 718"/>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719" name="Shape 719"/>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720" name="Shape 720"/>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sp>
        <p:nvSpPr>
          <p:cNvPr id="721" name="Shape 72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22" name="Shape 722"/>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40481230"/>
      </p:ext>
    </p:extLst>
  </p:cSld>
  <p:clrMapOvr>
    <a:masterClrMapping/>
  </p:clrMapOvr>
  <p:transition spd="med"/>
</p:sldLayout>
</file>

<file path=ppt/slideLayouts/slideLayout353.xml><?xml version="1.0" encoding="utf-8"?>
<p:sldLayout xmlns:a="http://schemas.openxmlformats.org/drawingml/2006/main" xmlns:r="http://schemas.openxmlformats.org/officeDocument/2006/relationships" xmlns:p="http://schemas.openxmlformats.org/presentationml/2006/main" type="tx">
  <p:cSld name="40_Section Header">
    <p:spTree>
      <p:nvGrpSpPr>
        <p:cNvPr id="1" name=""/>
        <p:cNvGrpSpPr/>
        <p:nvPr/>
      </p:nvGrpSpPr>
      <p:grpSpPr>
        <a:xfrm>
          <a:off x="0" y="0"/>
          <a:ext cx="0" cy="0"/>
          <a:chOff x="0" y="0"/>
          <a:chExt cx="0" cy="0"/>
        </a:xfrm>
      </p:grpSpPr>
      <p:sp>
        <p:nvSpPr>
          <p:cNvPr id="729" name="Shape 729"/>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730" name="Shape 730"/>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731" name="Shape 731"/>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sp>
        <p:nvSpPr>
          <p:cNvPr id="732" name="Shape 732"/>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33" name="Shape 733"/>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239232331"/>
      </p:ext>
    </p:extLst>
  </p:cSld>
  <p:clrMapOvr>
    <a:masterClrMapping/>
  </p:clrMapOvr>
  <p:transition spd="med"/>
</p:sldLayout>
</file>

<file path=ppt/slideLayouts/slideLayout354.xml><?xml version="1.0" encoding="utf-8"?>
<p:sldLayout xmlns:a="http://schemas.openxmlformats.org/drawingml/2006/main" xmlns:r="http://schemas.openxmlformats.org/officeDocument/2006/relationships" xmlns:p="http://schemas.openxmlformats.org/presentationml/2006/main" type="tx">
  <p:cSld name="41_Section Header">
    <p:spTree>
      <p:nvGrpSpPr>
        <p:cNvPr id="1" name=""/>
        <p:cNvGrpSpPr/>
        <p:nvPr/>
      </p:nvGrpSpPr>
      <p:grpSpPr>
        <a:xfrm>
          <a:off x="0" y="0"/>
          <a:ext cx="0" cy="0"/>
          <a:chOff x="0" y="0"/>
          <a:chExt cx="0" cy="0"/>
        </a:xfrm>
      </p:grpSpPr>
      <p:sp>
        <p:nvSpPr>
          <p:cNvPr id="740" name="Shape 740"/>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741" name="Shape 741"/>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742" name="Shape 742"/>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sp>
        <p:nvSpPr>
          <p:cNvPr id="743" name="Shape 74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4" name="Shape 744"/>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041473901"/>
      </p:ext>
    </p:extLst>
  </p:cSld>
  <p:clrMapOvr>
    <a:masterClrMapping/>
  </p:clrMapOvr>
  <p:transition spd="med"/>
</p:sldLayout>
</file>

<file path=ppt/slideLayouts/slideLayout355.xml><?xml version="1.0" encoding="utf-8"?>
<p:sldLayout xmlns:a="http://schemas.openxmlformats.org/drawingml/2006/main" xmlns:r="http://schemas.openxmlformats.org/officeDocument/2006/relationships" xmlns:p="http://schemas.openxmlformats.org/presentationml/2006/main" type="tx">
  <p:cSld name="42_Section Header">
    <p:spTree>
      <p:nvGrpSpPr>
        <p:cNvPr id="1" name=""/>
        <p:cNvGrpSpPr/>
        <p:nvPr/>
      </p:nvGrpSpPr>
      <p:grpSpPr>
        <a:xfrm>
          <a:off x="0" y="0"/>
          <a:ext cx="0" cy="0"/>
          <a:chOff x="0" y="0"/>
          <a:chExt cx="0" cy="0"/>
        </a:xfrm>
      </p:grpSpPr>
      <p:sp>
        <p:nvSpPr>
          <p:cNvPr id="751" name="Shape 751"/>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752" name="Shape 752"/>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753" name="Shape 753"/>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sp>
        <p:nvSpPr>
          <p:cNvPr id="754" name="Shape 754"/>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55" name="Shape 755"/>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54711452"/>
      </p:ext>
    </p:extLst>
  </p:cSld>
  <p:clrMapOvr>
    <a:masterClrMapping/>
  </p:clrMapOvr>
  <p:transition spd="med"/>
</p:sldLayout>
</file>

<file path=ppt/slideLayouts/slideLayout356.xml><?xml version="1.0" encoding="utf-8"?>
<p:sldLayout xmlns:a="http://schemas.openxmlformats.org/drawingml/2006/main" xmlns:r="http://schemas.openxmlformats.org/officeDocument/2006/relationships" xmlns:p="http://schemas.openxmlformats.org/presentationml/2006/main" type="tx">
  <p:cSld name="43_Section Header">
    <p:spTree>
      <p:nvGrpSpPr>
        <p:cNvPr id="1" name=""/>
        <p:cNvGrpSpPr/>
        <p:nvPr/>
      </p:nvGrpSpPr>
      <p:grpSpPr>
        <a:xfrm>
          <a:off x="0" y="0"/>
          <a:ext cx="0" cy="0"/>
          <a:chOff x="0" y="0"/>
          <a:chExt cx="0" cy="0"/>
        </a:xfrm>
      </p:grpSpPr>
      <p:sp>
        <p:nvSpPr>
          <p:cNvPr id="762" name="Shape 762"/>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763" name="Shape 763"/>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764" name="Shape 764"/>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sp>
        <p:nvSpPr>
          <p:cNvPr id="765" name="Shape 76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6" name="Shape 766"/>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084509722"/>
      </p:ext>
    </p:extLst>
  </p:cSld>
  <p:clrMapOvr>
    <a:masterClrMapping/>
  </p:clrMapOvr>
  <p:transition spd="med"/>
</p:sldLayout>
</file>

<file path=ppt/slideLayouts/slideLayout357.xml><?xml version="1.0" encoding="utf-8"?>
<p:sldLayout xmlns:a="http://schemas.openxmlformats.org/drawingml/2006/main" xmlns:r="http://schemas.openxmlformats.org/officeDocument/2006/relationships" xmlns:p="http://schemas.openxmlformats.org/presentationml/2006/main" type="tx">
  <p:cSld name="44_Section Header">
    <p:spTree>
      <p:nvGrpSpPr>
        <p:cNvPr id="1" name=""/>
        <p:cNvGrpSpPr/>
        <p:nvPr/>
      </p:nvGrpSpPr>
      <p:grpSpPr>
        <a:xfrm>
          <a:off x="0" y="0"/>
          <a:ext cx="0" cy="0"/>
          <a:chOff x="0" y="0"/>
          <a:chExt cx="0" cy="0"/>
        </a:xfrm>
      </p:grpSpPr>
      <p:sp>
        <p:nvSpPr>
          <p:cNvPr id="773" name="Shape 773"/>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774" name="Shape 774"/>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775" name="Shape 775"/>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sp>
        <p:nvSpPr>
          <p:cNvPr id="776" name="Shape 776"/>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77" name="Shape 777"/>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197144033"/>
      </p:ext>
    </p:extLst>
  </p:cSld>
  <p:clrMapOvr>
    <a:masterClrMapping/>
  </p:clrMapOvr>
  <p:transition spd="med"/>
</p:sldLayout>
</file>

<file path=ppt/slideLayouts/slideLayout358.xml><?xml version="1.0" encoding="utf-8"?>
<p:sldLayout xmlns:a="http://schemas.openxmlformats.org/drawingml/2006/main" xmlns:r="http://schemas.openxmlformats.org/officeDocument/2006/relationships" xmlns:p="http://schemas.openxmlformats.org/presentationml/2006/main" type="tx">
  <p:cSld name="51_Section Header">
    <p:spTree>
      <p:nvGrpSpPr>
        <p:cNvPr id="1" name=""/>
        <p:cNvGrpSpPr/>
        <p:nvPr/>
      </p:nvGrpSpPr>
      <p:grpSpPr>
        <a:xfrm>
          <a:off x="0" y="0"/>
          <a:ext cx="0" cy="0"/>
          <a:chOff x="0" y="0"/>
          <a:chExt cx="0" cy="0"/>
        </a:xfrm>
      </p:grpSpPr>
      <p:sp>
        <p:nvSpPr>
          <p:cNvPr id="784" name="Shape 784"/>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785" name="Shape 785"/>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786" name="Shape 786"/>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sp>
        <p:nvSpPr>
          <p:cNvPr id="787" name="Shape 78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88" name="Shape 788"/>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916485718"/>
      </p:ext>
    </p:extLst>
  </p:cSld>
  <p:clrMapOvr>
    <a:masterClrMapping/>
  </p:clrMapOvr>
  <p:transition spd="med"/>
</p:sldLayout>
</file>

<file path=ppt/slideLayouts/slideLayout359.xml><?xml version="1.0" encoding="utf-8"?>
<p:sldLayout xmlns:a="http://schemas.openxmlformats.org/drawingml/2006/main" xmlns:r="http://schemas.openxmlformats.org/officeDocument/2006/relationships" xmlns:p="http://schemas.openxmlformats.org/presentationml/2006/main" type="tx">
  <p:cSld name="52_Section Header">
    <p:spTree>
      <p:nvGrpSpPr>
        <p:cNvPr id="1" name=""/>
        <p:cNvGrpSpPr/>
        <p:nvPr/>
      </p:nvGrpSpPr>
      <p:grpSpPr>
        <a:xfrm>
          <a:off x="0" y="0"/>
          <a:ext cx="0" cy="0"/>
          <a:chOff x="0" y="0"/>
          <a:chExt cx="0" cy="0"/>
        </a:xfrm>
      </p:grpSpPr>
      <p:sp>
        <p:nvSpPr>
          <p:cNvPr id="795" name="Shape 795"/>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796" name="Shape 796"/>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797" name="Shape 797"/>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sp>
        <p:nvSpPr>
          <p:cNvPr id="798" name="Shape 798"/>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99" name="Shape 799"/>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622155158"/>
      </p:ext>
    </p:extLst>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type="tx">
  <p:cSld name="26_Section Header">
    <p:spTree>
      <p:nvGrpSpPr>
        <p:cNvPr id="1" name=""/>
        <p:cNvGrpSpPr/>
        <p:nvPr/>
      </p:nvGrpSpPr>
      <p:grpSpPr>
        <a:xfrm>
          <a:off x="0" y="0"/>
          <a:ext cx="0" cy="0"/>
          <a:chOff x="0" y="0"/>
          <a:chExt cx="0" cy="0"/>
        </a:xfrm>
      </p:grpSpPr>
      <p:sp>
        <p:nvSpPr>
          <p:cNvPr id="391" name="Shape 39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392" name="Shape 39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393" name="Shape 39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39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395" name="Shape 39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396" name="Shape 396"/>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60.xml><?xml version="1.0" encoding="utf-8"?>
<p:sldLayout xmlns:a="http://schemas.openxmlformats.org/drawingml/2006/main" xmlns:r="http://schemas.openxmlformats.org/officeDocument/2006/relationships" xmlns:p="http://schemas.openxmlformats.org/presentationml/2006/main" type="tx">
  <p:cSld name="53_Section Header">
    <p:spTree>
      <p:nvGrpSpPr>
        <p:cNvPr id="1" name=""/>
        <p:cNvGrpSpPr/>
        <p:nvPr/>
      </p:nvGrpSpPr>
      <p:grpSpPr>
        <a:xfrm>
          <a:off x="0" y="0"/>
          <a:ext cx="0" cy="0"/>
          <a:chOff x="0" y="0"/>
          <a:chExt cx="0" cy="0"/>
        </a:xfrm>
      </p:grpSpPr>
      <p:sp>
        <p:nvSpPr>
          <p:cNvPr id="806" name="Shape 806"/>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807" name="Shape 807"/>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808" name="Shape 808"/>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sp>
        <p:nvSpPr>
          <p:cNvPr id="809" name="Shape 80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10" name="Shape 810"/>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79972644"/>
      </p:ext>
    </p:extLst>
  </p:cSld>
  <p:clrMapOvr>
    <a:masterClrMapping/>
  </p:clrMapOvr>
  <p:transition spd="med"/>
</p:sldLayout>
</file>

<file path=ppt/slideLayouts/slideLayout361.xml><?xml version="1.0" encoding="utf-8"?>
<p:sldLayout xmlns:a="http://schemas.openxmlformats.org/drawingml/2006/main" xmlns:r="http://schemas.openxmlformats.org/officeDocument/2006/relationships" xmlns:p="http://schemas.openxmlformats.org/presentationml/2006/main" type="tx">
  <p:cSld name="54_Section Header">
    <p:spTree>
      <p:nvGrpSpPr>
        <p:cNvPr id="1" name=""/>
        <p:cNvGrpSpPr/>
        <p:nvPr/>
      </p:nvGrpSpPr>
      <p:grpSpPr>
        <a:xfrm>
          <a:off x="0" y="0"/>
          <a:ext cx="0" cy="0"/>
          <a:chOff x="0" y="0"/>
          <a:chExt cx="0" cy="0"/>
        </a:xfrm>
      </p:grpSpPr>
      <p:sp>
        <p:nvSpPr>
          <p:cNvPr id="817" name="Shape 817"/>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818" name="Shape 818"/>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819" name="Shape 819"/>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sp>
        <p:nvSpPr>
          <p:cNvPr id="820" name="Shape 820"/>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21" name="Shape 821"/>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213910184"/>
      </p:ext>
    </p:extLst>
  </p:cSld>
  <p:clrMapOvr>
    <a:masterClrMapping/>
  </p:clrMapOvr>
  <p:transition spd="med"/>
</p:sldLayout>
</file>

<file path=ppt/slideLayouts/slideLayout362.xml><?xml version="1.0" encoding="utf-8"?>
<p:sldLayout xmlns:a="http://schemas.openxmlformats.org/drawingml/2006/main" xmlns:r="http://schemas.openxmlformats.org/officeDocument/2006/relationships" xmlns:p="http://schemas.openxmlformats.org/presentationml/2006/main" type="tx">
  <p:cSld name="55_Section Header">
    <p:spTree>
      <p:nvGrpSpPr>
        <p:cNvPr id="1" name=""/>
        <p:cNvGrpSpPr/>
        <p:nvPr/>
      </p:nvGrpSpPr>
      <p:grpSpPr>
        <a:xfrm>
          <a:off x="0" y="0"/>
          <a:ext cx="0" cy="0"/>
          <a:chOff x="0" y="0"/>
          <a:chExt cx="0" cy="0"/>
        </a:xfrm>
      </p:grpSpPr>
      <p:sp>
        <p:nvSpPr>
          <p:cNvPr id="828" name="Shape 828"/>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829" name="Shape 829"/>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830" name="Shape 830"/>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sp>
        <p:nvSpPr>
          <p:cNvPr id="831" name="Shape 83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32" name="Shape 832"/>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16973249"/>
      </p:ext>
    </p:extLst>
  </p:cSld>
  <p:clrMapOvr>
    <a:masterClrMapping/>
  </p:clrMapOvr>
  <p:transition spd="med"/>
</p:sldLayout>
</file>

<file path=ppt/slideLayouts/slideLayout363.xml><?xml version="1.0" encoding="utf-8"?>
<p:sldLayout xmlns:a="http://schemas.openxmlformats.org/drawingml/2006/main" xmlns:r="http://schemas.openxmlformats.org/officeDocument/2006/relationships" xmlns:p="http://schemas.openxmlformats.org/presentationml/2006/main" type="tx">
  <p:cSld name="56_Section Header">
    <p:spTree>
      <p:nvGrpSpPr>
        <p:cNvPr id="1" name=""/>
        <p:cNvGrpSpPr/>
        <p:nvPr/>
      </p:nvGrpSpPr>
      <p:grpSpPr>
        <a:xfrm>
          <a:off x="0" y="0"/>
          <a:ext cx="0" cy="0"/>
          <a:chOff x="0" y="0"/>
          <a:chExt cx="0" cy="0"/>
        </a:xfrm>
      </p:grpSpPr>
      <p:sp>
        <p:nvSpPr>
          <p:cNvPr id="839" name="Shape 839"/>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840" name="Shape 840"/>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841" name="Shape 841"/>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sp>
        <p:nvSpPr>
          <p:cNvPr id="842" name="Shape 842"/>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43" name="Shape 843"/>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425894457"/>
      </p:ext>
    </p:extLst>
  </p:cSld>
  <p:clrMapOvr>
    <a:masterClrMapping/>
  </p:clrMapOvr>
  <p:transition spd="med"/>
</p:sldLayout>
</file>

<file path=ppt/slideLayouts/slideLayout364.xml><?xml version="1.0" encoding="utf-8"?>
<p:sldLayout xmlns:a="http://schemas.openxmlformats.org/drawingml/2006/main" xmlns:r="http://schemas.openxmlformats.org/officeDocument/2006/relationships" xmlns:p="http://schemas.openxmlformats.org/presentationml/2006/main" type="tx">
  <p:cSld name="57_Section Header">
    <p:spTree>
      <p:nvGrpSpPr>
        <p:cNvPr id="1" name=""/>
        <p:cNvGrpSpPr/>
        <p:nvPr/>
      </p:nvGrpSpPr>
      <p:grpSpPr>
        <a:xfrm>
          <a:off x="0" y="0"/>
          <a:ext cx="0" cy="0"/>
          <a:chOff x="0" y="0"/>
          <a:chExt cx="0" cy="0"/>
        </a:xfrm>
      </p:grpSpPr>
      <p:sp>
        <p:nvSpPr>
          <p:cNvPr id="850" name="Shape 850"/>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851" name="Shape 851"/>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852" name="Shape 852"/>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sp>
        <p:nvSpPr>
          <p:cNvPr id="853" name="Shape 85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54" name="Shape 854"/>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496826978"/>
      </p:ext>
    </p:extLst>
  </p:cSld>
  <p:clrMapOvr>
    <a:masterClrMapping/>
  </p:clrMapOvr>
  <p:transition spd="med"/>
</p:sldLayout>
</file>

<file path=ppt/slideLayouts/slideLayout365.xml><?xml version="1.0" encoding="utf-8"?>
<p:sldLayout xmlns:a="http://schemas.openxmlformats.org/drawingml/2006/main" xmlns:r="http://schemas.openxmlformats.org/officeDocument/2006/relationships" xmlns:p="http://schemas.openxmlformats.org/presentationml/2006/main" type="tx">
  <p:cSld name="58_Section Header">
    <p:spTree>
      <p:nvGrpSpPr>
        <p:cNvPr id="1" name=""/>
        <p:cNvGrpSpPr/>
        <p:nvPr/>
      </p:nvGrpSpPr>
      <p:grpSpPr>
        <a:xfrm>
          <a:off x="0" y="0"/>
          <a:ext cx="0" cy="0"/>
          <a:chOff x="0" y="0"/>
          <a:chExt cx="0" cy="0"/>
        </a:xfrm>
      </p:grpSpPr>
      <p:sp>
        <p:nvSpPr>
          <p:cNvPr id="861" name="Shape 861"/>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862" name="Shape 862"/>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863" name="Shape 863"/>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sp>
        <p:nvSpPr>
          <p:cNvPr id="864" name="Shape 864"/>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65" name="Shape 865"/>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29085098"/>
      </p:ext>
    </p:extLst>
  </p:cSld>
  <p:clrMapOvr>
    <a:masterClrMapping/>
  </p:clrMapOvr>
  <p:transition spd="med"/>
</p:sldLayout>
</file>

<file path=ppt/slideLayouts/slideLayout366.xml><?xml version="1.0" encoding="utf-8"?>
<p:sldLayout xmlns:a="http://schemas.openxmlformats.org/drawingml/2006/main" xmlns:r="http://schemas.openxmlformats.org/officeDocument/2006/relationships" xmlns:p="http://schemas.openxmlformats.org/presentationml/2006/main" type="tx">
  <p:cSld name="59_Section Header">
    <p:spTree>
      <p:nvGrpSpPr>
        <p:cNvPr id="1" name=""/>
        <p:cNvGrpSpPr/>
        <p:nvPr/>
      </p:nvGrpSpPr>
      <p:grpSpPr>
        <a:xfrm>
          <a:off x="0" y="0"/>
          <a:ext cx="0" cy="0"/>
          <a:chOff x="0" y="0"/>
          <a:chExt cx="0" cy="0"/>
        </a:xfrm>
      </p:grpSpPr>
      <p:sp>
        <p:nvSpPr>
          <p:cNvPr id="872" name="Shape 872"/>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873" name="Shape 873"/>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874" name="Shape 874"/>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sp>
        <p:nvSpPr>
          <p:cNvPr id="875" name="Shape 87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76" name="Shape 876"/>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293829748"/>
      </p:ext>
    </p:extLst>
  </p:cSld>
  <p:clrMapOvr>
    <a:masterClrMapping/>
  </p:clrMapOvr>
  <p:transition spd="med"/>
</p:sldLayout>
</file>

<file path=ppt/slideLayouts/slideLayout367.xml><?xml version="1.0" encoding="utf-8"?>
<p:sldLayout xmlns:a="http://schemas.openxmlformats.org/drawingml/2006/main" xmlns:r="http://schemas.openxmlformats.org/officeDocument/2006/relationships" xmlns:p="http://schemas.openxmlformats.org/presentationml/2006/main" type="tx">
  <p:cSld name="60_Section Header">
    <p:spTree>
      <p:nvGrpSpPr>
        <p:cNvPr id="1" name=""/>
        <p:cNvGrpSpPr/>
        <p:nvPr/>
      </p:nvGrpSpPr>
      <p:grpSpPr>
        <a:xfrm>
          <a:off x="0" y="0"/>
          <a:ext cx="0" cy="0"/>
          <a:chOff x="0" y="0"/>
          <a:chExt cx="0" cy="0"/>
        </a:xfrm>
      </p:grpSpPr>
      <p:sp>
        <p:nvSpPr>
          <p:cNvPr id="883" name="Shape 883"/>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884" name="Shape 884"/>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885" name="Shape 885"/>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sp>
        <p:nvSpPr>
          <p:cNvPr id="886" name="Shape 886"/>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87" name="Shape 887"/>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225528842"/>
      </p:ext>
    </p:extLst>
  </p:cSld>
  <p:clrMapOvr>
    <a:masterClrMapping/>
  </p:clrMapOvr>
  <p:transition spd="med"/>
</p:sldLayout>
</file>

<file path=ppt/slideLayouts/slideLayout368.xml><?xml version="1.0" encoding="utf-8"?>
<p:sldLayout xmlns:a="http://schemas.openxmlformats.org/drawingml/2006/main" xmlns:r="http://schemas.openxmlformats.org/officeDocument/2006/relationships" xmlns:p="http://schemas.openxmlformats.org/presentationml/2006/main" type="tx">
  <p:cSld name="61_Section Header">
    <p:spTree>
      <p:nvGrpSpPr>
        <p:cNvPr id="1" name=""/>
        <p:cNvGrpSpPr/>
        <p:nvPr/>
      </p:nvGrpSpPr>
      <p:grpSpPr>
        <a:xfrm>
          <a:off x="0" y="0"/>
          <a:ext cx="0" cy="0"/>
          <a:chOff x="0" y="0"/>
          <a:chExt cx="0" cy="0"/>
        </a:xfrm>
      </p:grpSpPr>
      <p:sp>
        <p:nvSpPr>
          <p:cNvPr id="894" name="Shape 894"/>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895" name="Shape 895"/>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896" name="Shape 896"/>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sp>
        <p:nvSpPr>
          <p:cNvPr id="897" name="Shape 89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98" name="Shape 898"/>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787128111"/>
      </p:ext>
    </p:extLst>
  </p:cSld>
  <p:clrMapOvr>
    <a:masterClrMapping/>
  </p:clrMapOvr>
  <p:transition spd="med"/>
</p:sldLayout>
</file>

<file path=ppt/slideLayouts/slideLayout369.xml><?xml version="1.0" encoding="utf-8"?>
<p:sldLayout xmlns:a="http://schemas.openxmlformats.org/drawingml/2006/main" xmlns:r="http://schemas.openxmlformats.org/officeDocument/2006/relationships" xmlns:p="http://schemas.openxmlformats.org/presentationml/2006/main" type="tx">
  <p:cSld name="62_Section Header">
    <p:spTree>
      <p:nvGrpSpPr>
        <p:cNvPr id="1" name=""/>
        <p:cNvGrpSpPr/>
        <p:nvPr/>
      </p:nvGrpSpPr>
      <p:grpSpPr>
        <a:xfrm>
          <a:off x="0" y="0"/>
          <a:ext cx="0" cy="0"/>
          <a:chOff x="0" y="0"/>
          <a:chExt cx="0" cy="0"/>
        </a:xfrm>
      </p:grpSpPr>
      <p:sp>
        <p:nvSpPr>
          <p:cNvPr id="905" name="Shape 905"/>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906" name="Shape 906"/>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907" name="Shape 907"/>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sp>
        <p:nvSpPr>
          <p:cNvPr id="908" name="Shape 908"/>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09" name="Shape 909"/>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45233840"/>
      </p:ext>
    </p:extLst>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type="tx">
  <p:cSld name="27_Section Header">
    <p:spTree>
      <p:nvGrpSpPr>
        <p:cNvPr id="1" name=""/>
        <p:cNvGrpSpPr/>
        <p:nvPr/>
      </p:nvGrpSpPr>
      <p:grpSpPr>
        <a:xfrm>
          <a:off x="0" y="0"/>
          <a:ext cx="0" cy="0"/>
          <a:chOff x="0" y="0"/>
          <a:chExt cx="0" cy="0"/>
        </a:xfrm>
      </p:grpSpPr>
      <p:sp>
        <p:nvSpPr>
          <p:cNvPr id="403" name="Shape 40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404" name="Shape 40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405" name="Shape 40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40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07" name="Shape 40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8" name="Shape 408"/>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70.xml><?xml version="1.0" encoding="utf-8"?>
<p:sldLayout xmlns:a="http://schemas.openxmlformats.org/drawingml/2006/main" xmlns:r="http://schemas.openxmlformats.org/officeDocument/2006/relationships" xmlns:p="http://schemas.openxmlformats.org/presentationml/2006/main" type="tx">
  <p:cSld name="63_Section Header">
    <p:spTree>
      <p:nvGrpSpPr>
        <p:cNvPr id="1" name=""/>
        <p:cNvGrpSpPr/>
        <p:nvPr/>
      </p:nvGrpSpPr>
      <p:grpSpPr>
        <a:xfrm>
          <a:off x="0" y="0"/>
          <a:ext cx="0" cy="0"/>
          <a:chOff x="0" y="0"/>
          <a:chExt cx="0" cy="0"/>
        </a:xfrm>
      </p:grpSpPr>
      <p:sp>
        <p:nvSpPr>
          <p:cNvPr id="916" name="Shape 916"/>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917" name="Shape 917"/>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918" name="Shape 918"/>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sp>
        <p:nvSpPr>
          <p:cNvPr id="919" name="Shape 91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20" name="Shape 920"/>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522690443"/>
      </p:ext>
    </p:extLst>
  </p:cSld>
  <p:clrMapOvr>
    <a:masterClrMapping/>
  </p:clrMapOvr>
  <p:transition spd="med"/>
</p:sldLayout>
</file>

<file path=ppt/slideLayouts/slideLayout371.xml><?xml version="1.0" encoding="utf-8"?>
<p:sldLayout xmlns:a="http://schemas.openxmlformats.org/drawingml/2006/main" xmlns:r="http://schemas.openxmlformats.org/officeDocument/2006/relationships" xmlns:p="http://schemas.openxmlformats.org/presentationml/2006/main" type="tx">
  <p:cSld name="64_Section Header">
    <p:spTree>
      <p:nvGrpSpPr>
        <p:cNvPr id="1" name=""/>
        <p:cNvGrpSpPr/>
        <p:nvPr/>
      </p:nvGrpSpPr>
      <p:grpSpPr>
        <a:xfrm>
          <a:off x="0" y="0"/>
          <a:ext cx="0" cy="0"/>
          <a:chOff x="0" y="0"/>
          <a:chExt cx="0" cy="0"/>
        </a:xfrm>
      </p:grpSpPr>
      <p:sp>
        <p:nvSpPr>
          <p:cNvPr id="927" name="Shape 927"/>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928" name="Shape 928"/>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929" name="Shape 929"/>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sp>
        <p:nvSpPr>
          <p:cNvPr id="930" name="Shape 930"/>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31" name="Shape 931"/>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042939097"/>
      </p:ext>
    </p:extLst>
  </p:cSld>
  <p:clrMapOvr>
    <a:masterClrMapping/>
  </p:clrMapOvr>
  <p:transition spd="med"/>
</p:sldLayout>
</file>

<file path=ppt/slideLayouts/slideLayout372.xml><?xml version="1.0" encoding="utf-8"?>
<p:sldLayout xmlns:a="http://schemas.openxmlformats.org/drawingml/2006/main" xmlns:r="http://schemas.openxmlformats.org/officeDocument/2006/relationships" xmlns:p="http://schemas.openxmlformats.org/presentationml/2006/main" type="tx">
  <p:cSld name="65_Section Header">
    <p:spTree>
      <p:nvGrpSpPr>
        <p:cNvPr id="1" name=""/>
        <p:cNvGrpSpPr/>
        <p:nvPr/>
      </p:nvGrpSpPr>
      <p:grpSpPr>
        <a:xfrm>
          <a:off x="0" y="0"/>
          <a:ext cx="0" cy="0"/>
          <a:chOff x="0" y="0"/>
          <a:chExt cx="0" cy="0"/>
        </a:xfrm>
      </p:grpSpPr>
      <p:sp>
        <p:nvSpPr>
          <p:cNvPr id="938" name="Shape 938"/>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939" name="Shape 939"/>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940" name="Shape 940"/>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sp>
        <p:nvSpPr>
          <p:cNvPr id="941" name="Shape 94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2" name="Shape 942"/>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14430714"/>
      </p:ext>
    </p:extLst>
  </p:cSld>
  <p:clrMapOvr>
    <a:masterClrMapping/>
  </p:clrMapOvr>
  <p:transition spd="med"/>
</p:sldLayout>
</file>

<file path=ppt/slideLayouts/slideLayout373.xml><?xml version="1.0" encoding="utf-8"?>
<p:sldLayout xmlns:a="http://schemas.openxmlformats.org/drawingml/2006/main" xmlns:r="http://schemas.openxmlformats.org/officeDocument/2006/relationships" xmlns:p="http://schemas.openxmlformats.org/presentationml/2006/main" type="tx">
  <p:cSld name="66_Section Header">
    <p:spTree>
      <p:nvGrpSpPr>
        <p:cNvPr id="1" name=""/>
        <p:cNvGrpSpPr/>
        <p:nvPr/>
      </p:nvGrpSpPr>
      <p:grpSpPr>
        <a:xfrm>
          <a:off x="0" y="0"/>
          <a:ext cx="0" cy="0"/>
          <a:chOff x="0" y="0"/>
          <a:chExt cx="0" cy="0"/>
        </a:xfrm>
      </p:grpSpPr>
      <p:sp>
        <p:nvSpPr>
          <p:cNvPr id="949" name="Shape 949"/>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950" name="Shape 950"/>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951" name="Shape 951"/>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sp>
        <p:nvSpPr>
          <p:cNvPr id="952" name="Shape 952"/>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53" name="Shape 953"/>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874494681"/>
      </p:ext>
    </p:extLst>
  </p:cSld>
  <p:clrMapOvr>
    <a:masterClrMapping/>
  </p:clrMapOvr>
  <p:transition spd="med"/>
</p:sldLayout>
</file>

<file path=ppt/slideLayouts/slideLayout374.xml><?xml version="1.0" encoding="utf-8"?>
<p:sldLayout xmlns:a="http://schemas.openxmlformats.org/drawingml/2006/main" xmlns:r="http://schemas.openxmlformats.org/officeDocument/2006/relationships" xmlns:p="http://schemas.openxmlformats.org/presentationml/2006/main" type="tx">
  <p:cSld name="67_Section Header">
    <p:spTree>
      <p:nvGrpSpPr>
        <p:cNvPr id="1" name=""/>
        <p:cNvGrpSpPr/>
        <p:nvPr/>
      </p:nvGrpSpPr>
      <p:grpSpPr>
        <a:xfrm>
          <a:off x="0" y="0"/>
          <a:ext cx="0" cy="0"/>
          <a:chOff x="0" y="0"/>
          <a:chExt cx="0" cy="0"/>
        </a:xfrm>
      </p:grpSpPr>
      <p:sp>
        <p:nvSpPr>
          <p:cNvPr id="960" name="Shape 960"/>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961" name="Shape 961"/>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962" name="Shape 962"/>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sp>
        <p:nvSpPr>
          <p:cNvPr id="963" name="Shape 96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64" name="Shape 964"/>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669261684"/>
      </p:ext>
    </p:extLst>
  </p:cSld>
  <p:clrMapOvr>
    <a:masterClrMapping/>
  </p:clrMapOvr>
  <p:transition spd="med"/>
</p:sldLayout>
</file>

<file path=ppt/slideLayouts/slideLayout375.xml><?xml version="1.0" encoding="utf-8"?>
<p:sldLayout xmlns:a="http://schemas.openxmlformats.org/drawingml/2006/main" xmlns:r="http://schemas.openxmlformats.org/officeDocument/2006/relationships" xmlns:p="http://schemas.openxmlformats.org/presentationml/2006/main" type="tx">
  <p:cSld name="68_Section Header">
    <p:spTree>
      <p:nvGrpSpPr>
        <p:cNvPr id="1" name=""/>
        <p:cNvGrpSpPr/>
        <p:nvPr/>
      </p:nvGrpSpPr>
      <p:grpSpPr>
        <a:xfrm>
          <a:off x="0" y="0"/>
          <a:ext cx="0" cy="0"/>
          <a:chOff x="0" y="0"/>
          <a:chExt cx="0" cy="0"/>
        </a:xfrm>
      </p:grpSpPr>
      <p:sp>
        <p:nvSpPr>
          <p:cNvPr id="971" name="Shape 971"/>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972" name="Shape 972"/>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973" name="Shape 973"/>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sp>
        <p:nvSpPr>
          <p:cNvPr id="974" name="Shape 974"/>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75" name="Shape 975"/>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26928509"/>
      </p:ext>
    </p:extLst>
  </p:cSld>
  <p:clrMapOvr>
    <a:masterClrMapping/>
  </p:clrMapOvr>
  <p:transition spd="med"/>
</p:sldLayout>
</file>

<file path=ppt/slideLayouts/slideLayout376.xml><?xml version="1.0" encoding="utf-8"?>
<p:sldLayout xmlns:a="http://schemas.openxmlformats.org/drawingml/2006/main" xmlns:r="http://schemas.openxmlformats.org/officeDocument/2006/relationships" xmlns:p="http://schemas.openxmlformats.org/presentationml/2006/main" type="tx">
  <p:cSld name="69_Section Header">
    <p:spTree>
      <p:nvGrpSpPr>
        <p:cNvPr id="1" name=""/>
        <p:cNvGrpSpPr/>
        <p:nvPr/>
      </p:nvGrpSpPr>
      <p:grpSpPr>
        <a:xfrm>
          <a:off x="0" y="0"/>
          <a:ext cx="0" cy="0"/>
          <a:chOff x="0" y="0"/>
          <a:chExt cx="0" cy="0"/>
        </a:xfrm>
      </p:grpSpPr>
      <p:sp>
        <p:nvSpPr>
          <p:cNvPr id="982" name="Shape 982"/>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983" name="Shape 983"/>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984" name="Shape 984"/>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sp>
        <p:nvSpPr>
          <p:cNvPr id="985" name="Shape 98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86" name="Shape 986"/>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29200932"/>
      </p:ext>
    </p:extLst>
  </p:cSld>
  <p:clrMapOvr>
    <a:masterClrMapping/>
  </p:clrMapOvr>
  <p:transition spd="med"/>
</p:sldLayout>
</file>

<file path=ppt/slideLayouts/slideLayout377.xml><?xml version="1.0" encoding="utf-8"?>
<p:sldLayout xmlns:a="http://schemas.openxmlformats.org/drawingml/2006/main" xmlns:r="http://schemas.openxmlformats.org/officeDocument/2006/relationships" xmlns:p="http://schemas.openxmlformats.org/presentationml/2006/main" type="tx">
  <p:cSld name="70_Section Header">
    <p:spTree>
      <p:nvGrpSpPr>
        <p:cNvPr id="1" name=""/>
        <p:cNvGrpSpPr/>
        <p:nvPr/>
      </p:nvGrpSpPr>
      <p:grpSpPr>
        <a:xfrm>
          <a:off x="0" y="0"/>
          <a:ext cx="0" cy="0"/>
          <a:chOff x="0" y="0"/>
          <a:chExt cx="0" cy="0"/>
        </a:xfrm>
      </p:grpSpPr>
      <p:sp>
        <p:nvSpPr>
          <p:cNvPr id="993" name="Shape 993"/>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994" name="Shape 994"/>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995" name="Shape 995"/>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sp>
        <p:nvSpPr>
          <p:cNvPr id="996" name="Shape 996"/>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97" name="Shape 997"/>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910464604"/>
      </p:ext>
    </p:extLst>
  </p:cSld>
  <p:clrMapOvr>
    <a:masterClrMapping/>
  </p:clrMapOvr>
  <p:transition spd="med"/>
</p:sldLayout>
</file>

<file path=ppt/slideLayouts/slideLayout378.xml><?xml version="1.0" encoding="utf-8"?>
<p:sldLayout xmlns:a="http://schemas.openxmlformats.org/drawingml/2006/main" xmlns:r="http://schemas.openxmlformats.org/officeDocument/2006/relationships" xmlns:p="http://schemas.openxmlformats.org/presentationml/2006/main" type="tx">
  <p:cSld name="71_Section Header">
    <p:spTree>
      <p:nvGrpSpPr>
        <p:cNvPr id="1" name=""/>
        <p:cNvGrpSpPr/>
        <p:nvPr/>
      </p:nvGrpSpPr>
      <p:grpSpPr>
        <a:xfrm>
          <a:off x="0" y="0"/>
          <a:ext cx="0" cy="0"/>
          <a:chOff x="0" y="0"/>
          <a:chExt cx="0" cy="0"/>
        </a:xfrm>
      </p:grpSpPr>
      <p:sp>
        <p:nvSpPr>
          <p:cNvPr id="1004" name="Shape 1004"/>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1005" name="Shape 1005"/>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006" name="Shape 1006"/>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sp>
        <p:nvSpPr>
          <p:cNvPr id="1007" name="Shape 100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08" name="Shape 1008"/>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00556526"/>
      </p:ext>
    </p:extLst>
  </p:cSld>
  <p:clrMapOvr>
    <a:masterClrMapping/>
  </p:clrMapOvr>
  <p:transition spd="med"/>
</p:sldLayout>
</file>

<file path=ppt/slideLayouts/slideLayout379.xml><?xml version="1.0" encoding="utf-8"?>
<p:sldLayout xmlns:a="http://schemas.openxmlformats.org/drawingml/2006/main" xmlns:r="http://schemas.openxmlformats.org/officeDocument/2006/relationships" xmlns:p="http://schemas.openxmlformats.org/presentationml/2006/main" type="tx">
  <p:cSld name="72_Section Header">
    <p:spTree>
      <p:nvGrpSpPr>
        <p:cNvPr id="1" name=""/>
        <p:cNvGrpSpPr/>
        <p:nvPr/>
      </p:nvGrpSpPr>
      <p:grpSpPr>
        <a:xfrm>
          <a:off x="0" y="0"/>
          <a:ext cx="0" cy="0"/>
          <a:chOff x="0" y="0"/>
          <a:chExt cx="0" cy="0"/>
        </a:xfrm>
      </p:grpSpPr>
      <p:sp>
        <p:nvSpPr>
          <p:cNvPr id="1015" name="Shape 1015"/>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1016" name="Shape 1016"/>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017" name="Shape 1017"/>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sp>
        <p:nvSpPr>
          <p:cNvPr id="1018" name="Shape 1018"/>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19" name="Shape 1019"/>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622576921"/>
      </p:ext>
    </p:extLst>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type="tx">
  <p:cSld name="28_Section Header">
    <p:spTree>
      <p:nvGrpSpPr>
        <p:cNvPr id="1" name=""/>
        <p:cNvGrpSpPr/>
        <p:nvPr/>
      </p:nvGrpSpPr>
      <p:grpSpPr>
        <a:xfrm>
          <a:off x="0" y="0"/>
          <a:ext cx="0" cy="0"/>
          <a:chOff x="0" y="0"/>
          <a:chExt cx="0" cy="0"/>
        </a:xfrm>
      </p:grpSpPr>
      <p:sp>
        <p:nvSpPr>
          <p:cNvPr id="415" name="Shape 41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416" name="Shape 41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417" name="Shape 41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41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19" name="Shape 41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20" name="Shape 420"/>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80.xml><?xml version="1.0" encoding="utf-8"?>
<p:sldLayout xmlns:a="http://schemas.openxmlformats.org/drawingml/2006/main" xmlns:r="http://schemas.openxmlformats.org/officeDocument/2006/relationships" xmlns:p="http://schemas.openxmlformats.org/presentationml/2006/main" type="tx">
  <p:cSld name="73_Section Header">
    <p:spTree>
      <p:nvGrpSpPr>
        <p:cNvPr id="1" name=""/>
        <p:cNvGrpSpPr/>
        <p:nvPr/>
      </p:nvGrpSpPr>
      <p:grpSpPr>
        <a:xfrm>
          <a:off x="0" y="0"/>
          <a:ext cx="0" cy="0"/>
          <a:chOff x="0" y="0"/>
          <a:chExt cx="0" cy="0"/>
        </a:xfrm>
      </p:grpSpPr>
      <p:sp>
        <p:nvSpPr>
          <p:cNvPr id="1026" name="Shape 1026"/>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1027" name="Shape 1027"/>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028" name="Shape 1028"/>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sp>
        <p:nvSpPr>
          <p:cNvPr id="1029" name="Shape 102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0" name="Shape 1030"/>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080141954"/>
      </p:ext>
    </p:extLst>
  </p:cSld>
  <p:clrMapOvr>
    <a:masterClrMapping/>
  </p:clrMapOvr>
  <p:transition spd="med"/>
</p:sldLayout>
</file>

<file path=ppt/slideLayouts/slideLayout381.xml><?xml version="1.0" encoding="utf-8"?>
<p:sldLayout xmlns:a="http://schemas.openxmlformats.org/drawingml/2006/main" xmlns:r="http://schemas.openxmlformats.org/officeDocument/2006/relationships" xmlns:p="http://schemas.openxmlformats.org/presentationml/2006/main" type="tx">
  <p:cSld name="74_Section Header">
    <p:spTree>
      <p:nvGrpSpPr>
        <p:cNvPr id="1" name=""/>
        <p:cNvGrpSpPr/>
        <p:nvPr/>
      </p:nvGrpSpPr>
      <p:grpSpPr>
        <a:xfrm>
          <a:off x="0" y="0"/>
          <a:ext cx="0" cy="0"/>
          <a:chOff x="0" y="0"/>
          <a:chExt cx="0" cy="0"/>
        </a:xfrm>
      </p:grpSpPr>
      <p:sp>
        <p:nvSpPr>
          <p:cNvPr id="1037" name="Shape 1037"/>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1038" name="Shape 1038"/>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039" name="Shape 1039"/>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sp>
        <p:nvSpPr>
          <p:cNvPr id="1040" name="Shape 1040"/>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41" name="Shape 1041"/>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314893074"/>
      </p:ext>
    </p:extLst>
  </p:cSld>
  <p:clrMapOvr>
    <a:masterClrMapping/>
  </p:clrMapOvr>
  <p:transition spd="med"/>
</p:sldLayout>
</file>

<file path=ppt/slideLayouts/slideLayout382.xml><?xml version="1.0" encoding="utf-8"?>
<p:sldLayout xmlns:a="http://schemas.openxmlformats.org/drawingml/2006/main" xmlns:r="http://schemas.openxmlformats.org/officeDocument/2006/relationships" xmlns:p="http://schemas.openxmlformats.org/presentationml/2006/main" type="tx">
  <p:cSld name="75_Section Header">
    <p:spTree>
      <p:nvGrpSpPr>
        <p:cNvPr id="1" name=""/>
        <p:cNvGrpSpPr/>
        <p:nvPr/>
      </p:nvGrpSpPr>
      <p:grpSpPr>
        <a:xfrm>
          <a:off x="0" y="0"/>
          <a:ext cx="0" cy="0"/>
          <a:chOff x="0" y="0"/>
          <a:chExt cx="0" cy="0"/>
        </a:xfrm>
      </p:grpSpPr>
      <p:sp>
        <p:nvSpPr>
          <p:cNvPr id="1048" name="Shape 1048"/>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1049" name="Shape 1049"/>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050" name="Shape 1050"/>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sp>
        <p:nvSpPr>
          <p:cNvPr id="1051" name="Shape 105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52" name="Shape 1052"/>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42281584"/>
      </p:ext>
    </p:extLst>
  </p:cSld>
  <p:clrMapOvr>
    <a:masterClrMapping/>
  </p:clrMapOvr>
  <p:transition spd="med"/>
</p:sldLayout>
</file>

<file path=ppt/slideLayouts/slideLayout383.xml><?xml version="1.0" encoding="utf-8"?>
<p:sldLayout xmlns:a="http://schemas.openxmlformats.org/drawingml/2006/main" xmlns:r="http://schemas.openxmlformats.org/officeDocument/2006/relationships" xmlns:p="http://schemas.openxmlformats.org/presentationml/2006/main" type="tx">
  <p:cSld name="76_Section Header">
    <p:spTree>
      <p:nvGrpSpPr>
        <p:cNvPr id="1" name=""/>
        <p:cNvGrpSpPr/>
        <p:nvPr/>
      </p:nvGrpSpPr>
      <p:grpSpPr>
        <a:xfrm>
          <a:off x="0" y="0"/>
          <a:ext cx="0" cy="0"/>
          <a:chOff x="0" y="0"/>
          <a:chExt cx="0" cy="0"/>
        </a:xfrm>
      </p:grpSpPr>
      <p:sp>
        <p:nvSpPr>
          <p:cNvPr id="1059" name="Shape 1059"/>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1060" name="Shape 1060"/>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061" name="Shape 1061"/>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sp>
        <p:nvSpPr>
          <p:cNvPr id="1062" name="Shape 1062"/>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63" name="Shape 1063"/>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4133369215"/>
      </p:ext>
    </p:extLst>
  </p:cSld>
  <p:clrMapOvr>
    <a:masterClrMapping/>
  </p:clrMapOvr>
  <p:transition spd="med"/>
</p:sldLayout>
</file>

<file path=ppt/slideLayouts/slideLayout384.xml><?xml version="1.0" encoding="utf-8"?>
<p:sldLayout xmlns:a="http://schemas.openxmlformats.org/drawingml/2006/main" xmlns:r="http://schemas.openxmlformats.org/officeDocument/2006/relationships" xmlns:p="http://schemas.openxmlformats.org/presentationml/2006/main" type="tx">
  <p:cSld name="77_Section Header">
    <p:spTree>
      <p:nvGrpSpPr>
        <p:cNvPr id="1" name=""/>
        <p:cNvGrpSpPr/>
        <p:nvPr/>
      </p:nvGrpSpPr>
      <p:grpSpPr>
        <a:xfrm>
          <a:off x="0" y="0"/>
          <a:ext cx="0" cy="0"/>
          <a:chOff x="0" y="0"/>
          <a:chExt cx="0" cy="0"/>
        </a:xfrm>
      </p:grpSpPr>
      <p:sp>
        <p:nvSpPr>
          <p:cNvPr id="1070" name="Shape 1070"/>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1071" name="Shape 1071"/>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072" name="Shape 1072"/>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sp>
        <p:nvSpPr>
          <p:cNvPr id="1073" name="Shape 107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74" name="Shape 1074"/>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10945803"/>
      </p:ext>
    </p:extLst>
  </p:cSld>
  <p:clrMapOvr>
    <a:masterClrMapping/>
  </p:clrMapOvr>
  <p:transition spd="med"/>
</p:sldLayout>
</file>

<file path=ppt/slideLayouts/slideLayout385.xml><?xml version="1.0" encoding="utf-8"?>
<p:sldLayout xmlns:a="http://schemas.openxmlformats.org/drawingml/2006/main" xmlns:r="http://schemas.openxmlformats.org/officeDocument/2006/relationships" xmlns:p="http://schemas.openxmlformats.org/presentationml/2006/main" type="tx">
  <p:cSld name="78_Section Header">
    <p:spTree>
      <p:nvGrpSpPr>
        <p:cNvPr id="1" name=""/>
        <p:cNvGrpSpPr/>
        <p:nvPr/>
      </p:nvGrpSpPr>
      <p:grpSpPr>
        <a:xfrm>
          <a:off x="0" y="0"/>
          <a:ext cx="0" cy="0"/>
          <a:chOff x="0" y="0"/>
          <a:chExt cx="0" cy="0"/>
        </a:xfrm>
      </p:grpSpPr>
      <p:sp>
        <p:nvSpPr>
          <p:cNvPr id="1081" name="Shape 1081"/>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1082" name="Shape 1082"/>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083" name="Shape 1083"/>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sp>
        <p:nvSpPr>
          <p:cNvPr id="1084" name="Shape 1084"/>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85" name="Shape 1085"/>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195697028"/>
      </p:ext>
    </p:extLst>
  </p:cSld>
  <p:clrMapOvr>
    <a:masterClrMapping/>
  </p:clrMapOvr>
  <p:transition spd="med"/>
</p:sldLayout>
</file>

<file path=ppt/slideLayouts/slideLayout386.xml><?xml version="1.0" encoding="utf-8"?>
<p:sldLayout xmlns:a="http://schemas.openxmlformats.org/drawingml/2006/main" xmlns:r="http://schemas.openxmlformats.org/officeDocument/2006/relationships" xmlns:p="http://schemas.openxmlformats.org/presentationml/2006/main" type="tx">
  <p:cSld name="79_Section Header">
    <p:spTree>
      <p:nvGrpSpPr>
        <p:cNvPr id="1" name=""/>
        <p:cNvGrpSpPr/>
        <p:nvPr/>
      </p:nvGrpSpPr>
      <p:grpSpPr>
        <a:xfrm>
          <a:off x="0" y="0"/>
          <a:ext cx="0" cy="0"/>
          <a:chOff x="0" y="0"/>
          <a:chExt cx="0" cy="0"/>
        </a:xfrm>
      </p:grpSpPr>
      <p:sp>
        <p:nvSpPr>
          <p:cNvPr id="1092" name="Shape 1092"/>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1093" name="Shape 1093"/>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094" name="Shape 1094"/>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sp>
        <p:nvSpPr>
          <p:cNvPr id="1095" name="Shape 109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96" name="Shape 1096"/>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17628814"/>
      </p:ext>
    </p:extLst>
  </p:cSld>
  <p:clrMapOvr>
    <a:masterClrMapping/>
  </p:clrMapOvr>
  <p:transition spd="med"/>
</p:sldLayout>
</file>

<file path=ppt/slideLayouts/slideLayout387.xml><?xml version="1.0" encoding="utf-8"?>
<p:sldLayout xmlns:a="http://schemas.openxmlformats.org/drawingml/2006/main" xmlns:r="http://schemas.openxmlformats.org/officeDocument/2006/relationships" xmlns:p="http://schemas.openxmlformats.org/presentationml/2006/main" type="tx">
  <p:cSld name="80_Section Header">
    <p:spTree>
      <p:nvGrpSpPr>
        <p:cNvPr id="1" name=""/>
        <p:cNvGrpSpPr/>
        <p:nvPr/>
      </p:nvGrpSpPr>
      <p:grpSpPr>
        <a:xfrm>
          <a:off x="0" y="0"/>
          <a:ext cx="0" cy="0"/>
          <a:chOff x="0" y="0"/>
          <a:chExt cx="0" cy="0"/>
        </a:xfrm>
      </p:grpSpPr>
      <p:sp>
        <p:nvSpPr>
          <p:cNvPr id="1103" name="Shape 1103"/>
          <p:cNvSpPr/>
          <p:nvPr/>
        </p:nvSpPr>
        <p:spPr>
          <a:xfrm>
            <a:off x="0" y="5565"/>
            <a:ext cx="9159741" cy="457201"/>
          </a:xfrm>
          <a:prstGeom prst="rect">
            <a:avLst/>
          </a:prstGeom>
          <a:solidFill>
            <a:srgbClr val="D9843D"/>
          </a:solidFill>
          <a:ln w="12700">
            <a:miter lim="400000"/>
          </a:ln>
        </p:spPr>
        <p:txBody>
          <a:bodyPr lIns="45719" rIns="45719" anchor="ctr"/>
          <a:lstStyle/>
          <a:p>
            <a:pPr algn="ctr" defTabSz="457200"/>
            <a:endParaRPr>
              <a:cs typeface="Helvetica"/>
            </a:endParaRPr>
          </a:p>
        </p:txBody>
      </p:sp>
      <p:sp>
        <p:nvSpPr>
          <p:cNvPr id="1104" name="Shape 1104"/>
          <p:cNvSpPr>
            <a:spLocks noGrp="1"/>
          </p:cNvSpPr>
          <p:nvPr>
            <p:ph type="title"/>
          </p:nvPr>
        </p:nvSpPr>
        <p:spPr>
          <a:xfrm>
            <a:off x="1676400" y="0"/>
            <a:ext cx="7239000" cy="400050"/>
          </a:xfrm>
          <a:prstGeom prst="rect">
            <a:avLst/>
          </a:prstGeom>
        </p:spPr>
        <p:txBody>
          <a:bodyPr/>
          <a:lstStyle>
            <a:lvl1pPr indent="182879" algn="r">
              <a:defRPr sz="2000" spc="150">
                <a:solidFill>
                  <a:srgbClr val="FFFFFF"/>
                </a:solidFill>
              </a:defRPr>
            </a:lvl1pPr>
          </a:lstStyle>
          <a:p>
            <a:r>
              <a:t>Title Text</a:t>
            </a:r>
          </a:p>
        </p:txBody>
      </p:sp>
      <p:sp>
        <p:nvSpPr>
          <p:cNvPr id="1105" name="Shape 1105"/>
          <p:cNvSpPr/>
          <p:nvPr/>
        </p:nvSpPr>
        <p:spPr>
          <a:xfrm>
            <a:off x="0" y="514349"/>
            <a:ext cx="9144000" cy="20576"/>
          </a:xfrm>
          <a:prstGeom prst="rect">
            <a:avLst/>
          </a:prstGeom>
          <a:solidFill>
            <a:schemeClr val="accent4"/>
          </a:solidFill>
          <a:ln w="12700">
            <a:miter lim="400000"/>
          </a:ln>
        </p:spPr>
        <p:txBody>
          <a:bodyPr lIns="45719" rIns="45719" anchor="ctr"/>
          <a:lstStyle/>
          <a:p>
            <a:pPr algn="ctr" defTabSz="457200"/>
            <a:endParaRPr>
              <a:cs typeface="Helvetica"/>
            </a:endParaRPr>
          </a:p>
        </p:txBody>
      </p:sp>
      <p:sp>
        <p:nvSpPr>
          <p:cNvPr id="1106" name="Shape 1106"/>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107" name="Shape 1107"/>
          <p:cNvSpPr>
            <a:spLocks noGrp="1"/>
          </p:cNvSpPr>
          <p:nvPr>
            <p:ph type="sldNum" sz="quarter" idx="2"/>
          </p:nvPr>
        </p:nvSpPr>
        <p:spPr>
          <a:xfrm>
            <a:off x="4419600" y="4627562"/>
            <a:ext cx="2133600" cy="279401"/>
          </a:xfrm>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906494677"/>
      </p:ext>
    </p:extLst>
  </p:cSld>
  <p:clrMapOvr>
    <a:masterClrMapping/>
  </p:clrMapOvr>
  <p:transition spd="med"/>
</p:sldLayout>
</file>

<file path=ppt/slideLayouts/slideLayout388.xml><?xml version="1.0" encoding="utf-8"?>
<p:sldLayout xmlns:a="http://schemas.openxmlformats.org/drawingml/2006/main" xmlns:r="http://schemas.openxmlformats.org/officeDocument/2006/relationships" xmlns:p="http://schemas.openxmlformats.org/presentationml/2006/main" type="title">
  <p:cSld name="Title Slide">
    <p:spTree>
      <p:nvGrpSpPr>
        <p:cNvPr id="1" name=""/>
        <p:cNvGrpSpPr/>
        <p:nvPr/>
      </p:nvGrpSpPr>
      <p:grpSpPr>
        <a:xfrm>
          <a:off x="0" y="0"/>
          <a:ext cx="0" cy="0"/>
          <a:chOff x="0" y="0"/>
          <a:chExt cx="0" cy="0"/>
        </a:xfrm>
      </p:grpSpPr>
      <p:sp>
        <p:nvSpPr>
          <p:cNvPr id="11" name="Title Text"/>
          <p:cNvSpPr txBox="1">
            <a:spLocks noGrp="1"/>
          </p:cNvSpPr>
          <p:nvPr>
            <p:ph type="title" hasCustomPrompt="1"/>
          </p:nvPr>
        </p:nvSpPr>
        <p:spPr>
          <a:xfrm>
            <a:off x="1143000" y="841772"/>
            <a:ext cx="6858000" cy="1790701"/>
          </a:xfrm>
          <a:prstGeom prst="rect">
            <a:avLst/>
          </a:prstGeom>
        </p:spPr>
        <p:txBody>
          <a:bodyPr anchor="b"/>
          <a:lstStyle>
            <a:lvl1pPr algn="ctr">
              <a:defRPr sz="4500"/>
            </a:lvl1pPr>
          </a:lstStyle>
          <a:p>
            <a:r>
              <a:t>Title Text</a:t>
            </a:r>
          </a:p>
        </p:txBody>
      </p:sp>
      <p:sp>
        <p:nvSpPr>
          <p:cNvPr id="12" name="Body Level One…"/>
          <p:cNvSpPr txBox="1">
            <a:spLocks noGrp="1"/>
          </p:cNvSpPr>
          <p:nvPr>
            <p:ph type="body" sz="quarter" idx="1" hasCustomPrompt="1"/>
          </p:nvPr>
        </p:nvSpPr>
        <p:spPr>
          <a:xfrm>
            <a:off x="1143000" y="2701528"/>
            <a:ext cx="6858000" cy="1241822"/>
          </a:xfrm>
          <a:prstGeom prst="rect">
            <a:avLst/>
          </a:prstGeom>
        </p:spPr>
        <p:txBody>
          <a:bodyPr/>
          <a:lstStyle>
            <a:lvl1pPr marL="0" indent="0" algn="ctr">
              <a:buSzTx/>
              <a:buFontTx/>
              <a:buNone/>
              <a:defRPr sz="1800"/>
            </a:lvl1pPr>
            <a:lvl2pPr marL="0" indent="342900" algn="ctr">
              <a:buSzTx/>
              <a:buFontTx/>
              <a:buNone/>
              <a:defRPr sz="1800"/>
            </a:lvl2pPr>
            <a:lvl3pPr marL="0" indent="685800" algn="ctr">
              <a:buSzTx/>
              <a:buFontTx/>
              <a:buNone/>
              <a:defRPr sz="1800"/>
            </a:lvl3pPr>
            <a:lvl4pPr marL="0" indent="1028700" algn="ctr">
              <a:buSzTx/>
              <a:buFontTx/>
              <a:buNone/>
              <a:defRPr sz="1800"/>
            </a:lvl4pPr>
            <a:lvl5pPr marL="0" indent="1371600" algn="ctr">
              <a:buSzTx/>
              <a:buFontTx/>
              <a:buNone/>
              <a:defRPr sz="1800"/>
            </a:lvl5pPr>
          </a:lstStyle>
          <a:p>
            <a:r>
              <a:t>Body Level One</a:t>
            </a:r>
          </a:p>
          <a:p>
            <a:pPr lvl="1"/>
            <a:r>
              <a:t>Body Level Two</a:t>
            </a:r>
          </a:p>
          <a:p>
            <a:pPr lvl="2"/>
            <a:r>
              <a:t>Body Level Three</a:t>
            </a:r>
          </a:p>
          <a:p>
            <a:pPr lvl="3"/>
            <a:r>
              <a:t>Body Level Four</a:t>
            </a:r>
          </a:p>
          <a:p>
            <a:pPr lvl="4"/>
            <a:r>
              <a:t>Body Level Five</a:t>
            </a:r>
          </a:p>
        </p:txBody>
      </p:sp>
      <p:sp>
        <p:nvSpPr>
          <p:cNvPr id="1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016655992"/>
      </p:ext>
    </p:extLst>
  </p:cSld>
  <p:clrMapOvr>
    <a:masterClrMapping/>
  </p:clrMapOvr>
  <p:transition spd="med"/>
</p:sldLayout>
</file>

<file path=ppt/slideLayouts/slideLayout389.xml><?xml version="1.0" encoding="utf-8"?>
<p:sldLayout xmlns:a="http://schemas.openxmlformats.org/drawingml/2006/main" xmlns:r="http://schemas.openxmlformats.org/officeDocument/2006/relationships" xmlns:p="http://schemas.openxmlformats.org/presentationml/2006/main" type="tx">
  <p:cSld name="Title and Content">
    <p:spTree>
      <p:nvGrpSpPr>
        <p:cNvPr id="1" name=""/>
        <p:cNvGrpSpPr/>
        <p:nvPr/>
      </p:nvGrpSpPr>
      <p:grpSpPr>
        <a:xfrm>
          <a:off x="0" y="0"/>
          <a:ext cx="0" cy="0"/>
          <a:chOff x="0" y="0"/>
          <a:chExt cx="0" cy="0"/>
        </a:xfrm>
      </p:grpSpPr>
      <p:sp>
        <p:nvSpPr>
          <p:cNvPr id="20" name="Title Text"/>
          <p:cNvSpPr txBox="1">
            <a:spLocks noGrp="1"/>
          </p:cNvSpPr>
          <p:nvPr>
            <p:ph type="title" hasCustomPrompt="1"/>
          </p:nvPr>
        </p:nvSpPr>
        <p:spPr>
          <a:prstGeom prst="rect">
            <a:avLst/>
          </a:prstGeom>
        </p:spPr>
        <p:txBody>
          <a:bodyPr/>
          <a:lstStyle/>
          <a:p>
            <a:r>
              <a:t>Title Text</a:t>
            </a:r>
          </a:p>
        </p:txBody>
      </p:sp>
      <p:sp>
        <p:nvSpPr>
          <p:cNvPr id="21" name="Body Level One…"/>
          <p:cNvSpPr txBox="1">
            <a:spLocks noGrp="1"/>
          </p:cNvSpPr>
          <p:nvPr>
            <p:ph type="body" idx="1" hasCustomPrompt="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22"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897053640"/>
      </p:ext>
    </p:extLst>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type="tx">
  <p:cSld name="29_Section Header">
    <p:spTree>
      <p:nvGrpSpPr>
        <p:cNvPr id="1" name=""/>
        <p:cNvGrpSpPr/>
        <p:nvPr/>
      </p:nvGrpSpPr>
      <p:grpSpPr>
        <a:xfrm>
          <a:off x="0" y="0"/>
          <a:ext cx="0" cy="0"/>
          <a:chOff x="0" y="0"/>
          <a:chExt cx="0" cy="0"/>
        </a:xfrm>
      </p:grpSpPr>
      <p:sp>
        <p:nvSpPr>
          <p:cNvPr id="427" name="Shape 42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428" name="Shape 42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429" name="Shape 42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43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31" name="Shape 43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32" name="Shape 43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390.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29" name="Title Text"/>
          <p:cNvSpPr txBox="1">
            <a:spLocks noGrp="1"/>
          </p:cNvSpPr>
          <p:nvPr>
            <p:ph type="title" hasCustomPrompt="1"/>
          </p:nvPr>
        </p:nvSpPr>
        <p:spPr>
          <a:xfrm>
            <a:off x="623888" y="1282304"/>
            <a:ext cx="7886700" cy="2139553"/>
          </a:xfrm>
          <a:prstGeom prst="rect">
            <a:avLst/>
          </a:prstGeom>
        </p:spPr>
        <p:txBody>
          <a:bodyPr anchor="b"/>
          <a:lstStyle>
            <a:lvl1pPr>
              <a:defRPr sz="4500"/>
            </a:lvl1pPr>
          </a:lstStyle>
          <a:p>
            <a:r>
              <a:t>Title Text</a:t>
            </a:r>
          </a:p>
        </p:txBody>
      </p:sp>
      <p:sp>
        <p:nvSpPr>
          <p:cNvPr id="30" name="Body Level One…"/>
          <p:cNvSpPr txBox="1">
            <a:spLocks noGrp="1"/>
          </p:cNvSpPr>
          <p:nvPr>
            <p:ph type="body" sz="quarter" idx="1" hasCustomPrompt="1"/>
          </p:nvPr>
        </p:nvSpPr>
        <p:spPr>
          <a:xfrm>
            <a:off x="623888" y="3442097"/>
            <a:ext cx="7886700" cy="1125141"/>
          </a:xfrm>
          <a:prstGeom prst="rect">
            <a:avLst/>
          </a:prstGeom>
        </p:spPr>
        <p:txBody>
          <a:bodyPr/>
          <a:lstStyle>
            <a:lvl1pPr marL="0" indent="0">
              <a:buSzTx/>
              <a:buFontTx/>
              <a:buNone/>
              <a:defRPr sz="1800">
                <a:solidFill>
                  <a:srgbClr val="888888"/>
                </a:solidFill>
              </a:defRPr>
            </a:lvl1pPr>
            <a:lvl2pPr marL="0" indent="342900">
              <a:buSzTx/>
              <a:buFontTx/>
              <a:buNone/>
              <a:defRPr sz="1800">
                <a:solidFill>
                  <a:srgbClr val="888888"/>
                </a:solidFill>
              </a:defRPr>
            </a:lvl2pPr>
            <a:lvl3pPr marL="0" indent="685800">
              <a:buSzTx/>
              <a:buFontTx/>
              <a:buNone/>
              <a:defRPr sz="1800">
                <a:solidFill>
                  <a:srgbClr val="888888"/>
                </a:solidFill>
              </a:defRPr>
            </a:lvl3pPr>
            <a:lvl4pPr marL="0" indent="1028700">
              <a:buSzTx/>
              <a:buFontTx/>
              <a:buNone/>
              <a:defRPr sz="1800">
                <a:solidFill>
                  <a:srgbClr val="888888"/>
                </a:solidFill>
              </a:defRPr>
            </a:lvl4pPr>
            <a:lvl5pPr marL="0" indent="1371600">
              <a:buSzTx/>
              <a:buFontTx/>
              <a:buNone/>
              <a:defRPr sz="1800">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31"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129106390"/>
      </p:ext>
    </p:extLst>
  </p:cSld>
  <p:clrMapOvr>
    <a:masterClrMapping/>
  </p:clrMapOvr>
  <p:transition spd="med"/>
</p:sldLayout>
</file>

<file path=ppt/slideLayouts/slideLayout391.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8" name="Title Text"/>
          <p:cNvSpPr txBox="1">
            <a:spLocks noGrp="1"/>
          </p:cNvSpPr>
          <p:nvPr>
            <p:ph type="title" hasCustomPrompt="1"/>
          </p:nvPr>
        </p:nvSpPr>
        <p:spPr>
          <a:prstGeom prst="rect">
            <a:avLst/>
          </a:prstGeom>
        </p:spPr>
        <p:txBody>
          <a:bodyPr/>
          <a:lstStyle/>
          <a:p>
            <a:r>
              <a:t>Title Text</a:t>
            </a:r>
          </a:p>
        </p:txBody>
      </p:sp>
      <p:sp>
        <p:nvSpPr>
          <p:cNvPr id="39" name="Body Level One…"/>
          <p:cNvSpPr txBox="1">
            <a:spLocks noGrp="1"/>
          </p:cNvSpPr>
          <p:nvPr>
            <p:ph type="body" sz="half" idx="1" hasCustomPrompt="1"/>
          </p:nvPr>
        </p:nvSpPr>
        <p:spPr>
          <a:xfrm>
            <a:off x="628650" y="1369219"/>
            <a:ext cx="3886200" cy="3263504"/>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824061602"/>
      </p:ext>
    </p:extLst>
  </p:cSld>
  <p:clrMapOvr>
    <a:masterClrMapping/>
  </p:clrMapOvr>
  <p:transition spd="med"/>
</p:sldLayout>
</file>

<file path=ppt/slideLayouts/slideLayout392.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7" name="Title Text"/>
          <p:cNvSpPr txBox="1">
            <a:spLocks noGrp="1"/>
          </p:cNvSpPr>
          <p:nvPr>
            <p:ph type="title" hasCustomPrompt="1"/>
          </p:nvPr>
        </p:nvSpPr>
        <p:spPr>
          <a:xfrm>
            <a:off x="629841" y="273844"/>
            <a:ext cx="7886701" cy="994172"/>
          </a:xfrm>
          <a:prstGeom prst="rect">
            <a:avLst/>
          </a:prstGeom>
        </p:spPr>
        <p:txBody>
          <a:bodyPr/>
          <a:lstStyle/>
          <a:p>
            <a:r>
              <a:t>Title Text</a:t>
            </a:r>
          </a:p>
        </p:txBody>
      </p:sp>
      <p:sp>
        <p:nvSpPr>
          <p:cNvPr id="48" name="Body Level One…"/>
          <p:cNvSpPr txBox="1">
            <a:spLocks noGrp="1"/>
          </p:cNvSpPr>
          <p:nvPr>
            <p:ph type="body" sz="quarter" idx="1" hasCustomPrompt="1"/>
          </p:nvPr>
        </p:nvSpPr>
        <p:spPr>
          <a:xfrm>
            <a:off x="629841" y="1260873"/>
            <a:ext cx="3868342" cy="617935"/>
          </a:xfrm>
          <a:prstGeom prst="rect">
            <a:avLst/>
          </a:prstGeom>
        </p:spPr>
        <p:txBody>
          <a:bodyPr anchor="b"/>
          <a:lstStyle>
            <a:lvl1pPr marL="0" indent="0">
              <a:buSzTx/>
              <a:buFontTx/>
              <a:buNone/>
              <a:defRPr sz="1800" b="1"/>
            </a:lvl1pPr>
            <a:lvl2pPr marL="0" indent="342900">
              <a:buSzTx/>
              <a:buFontTx/>
              <a:buNone/>
              <a:defRPr sz="1800" b="1"/>
            </a:lvl2pPr>
            <a:lvl3pPr marL="0" indent="685800">
              <a:buSzTx/>
              <a:buFontTx/>
              <a:buNone/>
              <a:defRPr sz="1800" b="1"/>
            </a:lvl3pPr>
            <a:lvl4pPr marL="0" indent="1028700">
              <a:buSzTx/>
              <a:buFontTx/>
              <a:buNone/>
              <a:defRPr sz="1800" b="1"/>
            </a:lvl4pPr>
            <a:lvl5pPr marL="0" indent="1371600">
              <a:buSzTx/>
              <a:buFontTx/>
              <a:buNone/>
              <a:defRPr sz="1800" b="1"/>
            </a:lvl5pPr>
          </a:lstStyle>
          <a:p>
            <a:r>
              <a:t>Body Level One</a:t>
            </a:r>
          </a:p>
          <a:p>
            <a:pPr lvl="1"/>
            <a:r>
              <a:t>Body Level Two</a:t>
            </a:r>
          </a:p>
          <a:p>
            <a:pPr lvl="2"/>
            <a:r>
              <a:t>Body Level Three</a:t>
            </a:r>
          </a:p>
          <a:p>
            <a:pPr lvl="3"/>
            <a:r>
              <a:t>Body Level Four</a:t>
            </a:r>
          </a:p>
          <a:p>
            <a:pPr lvl="4"/>
            <a:r>
              <a:t>Body Level Five</a:t>
            </a:r>
          </a:p>
        </p:txBody>
      </p:sp>
      <p:sp>
        <p:nvSpPr>
          <p:cNvPr id="49" name="Text Placeholder 4"/>
          <p:cNvSpPr>
            <a:spLocks noGrp="1"/>
          </p:cNvSpPr>
          <p:nvPr>
            <p:ph type="body" sz="quarter" idx="13"/>
          </p:nvPr>
        </p:nvSpPr>
        <p:spPr>
          <a:xfrm>
            <a:off x="4629150" y="1260873"/>
            <a:ext cx="3887391" cy="617935"/>
          </a:xfrm>
          <a:prstGeom prst="rect">
            <a:avLst/>
          </a:prstGeom>
        </p:spPr>
        <p:txBody>
          <a:bodyPr anchor="b"/>
          <a:lstStyle>
            <a:lvl1pPr marL="0" indent="0">
              <a:buSzTx/>
              <a:buFontTx/>
              <a:buNone/>
              <a:defRPr sz="2400" b="1"/>
            </a:lvl1pPr>
          </a:lstStyle>
          <a:p>
            <a:pPr marL="0" indent="0">
              <a:buSzTx/>
              <a:buFontTx/>
              <a:buNone/>
              <a:defRPr sz="2400" b="1"/>
            </a:pPr>
            <a:endParaRPr/>
          </a:p>
        </p:txBody>
      </p:sp>
      <p:sp>
        <p:nvSpPr>
          <p:cNvPr id="50"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367610306"/>
      </p:ext>
    </p:extLst>
  </p:cSld>
  <p:clrMapOvr>
    <a:masterClrMapping/>
  </p:clrMapOvr>
  <p:transition spd="med"/>
</p:sldLayout>
</file>

<file path=ppt/slideLayouts/slideLayout393.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7" name="Title Text"/>
          <p:cNvSpPr txBox="1">
            <a:spLocks noGrp="1"/>
          </p:cNvSpPr>
          <p:nvPr>
            <p:ph type="title" hasCustomPrompt="1"/>
          </p:nvPr>
        </p:nvSpPr>
        <p:spPr>
          <a:prstGeom prst="rect">
            <a:avLst/>
          </a:prstGeom>
        </p:spPr>
        <p:txBody>
          <a:bodyPr/>
          <a:lstStyle/>
          <a:p>
            <a:r>
              <a:t>Title Text</a:t>
            </a:r>
          </a:p>
        </p:txBody>
      </p:sp>
      <p:sp>
        <p:nvSpPr>
          <p:cNvPr id="58"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3994130501"/>
      </p:ext>
    </p:extLst>
  </p:cSld>
  <p:clrMapOvr>
    <a:masterClrMapping/>
  </p:clrMapOvr>
  <p:transition spd="med"/>
</p:sldLayout>
</file>

<file path=ppt/slideLayouts/slideLayout394.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892063885"/>
      </p:ext>
    </p:extLst>
  </p:cSld>
  <p:clrMapOvr>
    <a:masterClrMapping/>
  </p:clrMapOvr>
  <p:transition spd="med"/>
</p:sldLayout>
</file>

<file path=ppt/slideLayouts/slideLayout395.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2" name="Title Text"/>
          <p:cNvSpPr txBox="1">
            <a:spLocks noGrp="1"/>
          </p:cNvSpPr>
          <p:nvPr>
            <p:ph type="title" hasCustomPrompt="1"/>
          </p:nvPr>
        </p:nvSpPr>
        <p:spPr>
          <a:xfrm>
            <a:off x="629841" y="342900"/>
            <a:ext cx="2949179" cy="1200150"/>
          </a:xfrm>
          <a:prstGeom prst="rect">
            <a:avLst/>
          </a:prstGeom>
        </p:spPr>
        <p:txBody>
          <a:bodyPr anchor="b"/>
          <a:lstStyle>
            <a:lvl1pPr>
              <a:defRPr sz="2400"/>
            </a:lvl1pPr>
          </a:lstStyle>
          <a:p>
            <a:r>
              <a:t>Title Text</a:t>
            </a:r>
          </a:p>
        </p:txBody>
      </p:sp>
      <p:sp>
        <p:nvSpPr>
          <p:cNvPr id="73" name="Body Level One…"/>
          <p:cNvSpPr txBox="1">
            <a:spLocks noGrp="1"/>
          </p:cNvSpPr>
          <p:nvPr>
            <p:ph type="body" sz="half" idx="1" hasCustomPrompt="1"/>
          </p:nvPr>
        </p:nvSpPr>
        <p:spPr>
          <a:xfrm>
            <a:off x="3887390" y="740569"/>
            <a:ext cx="4629151" cy="3655219"/>
          </a:xfrm>
          <a:prstGeom prst="rect">
            <a:avLst/>
          </a:prstGeom>
        </p:spPr>
        <p:txBody>
          <a:bodyPr/>
          <a:lstStyle>
            <a:lvl1pPr>
              <a:defRPr sz="2400"/>
            </a:lvl1pPr>
            <a:lvl2pPr marL="538639" indent="-195739">
              <a:defRPr sz="2400"/>
            </a:lvl2pPr>
            <a:lvl3pPr marL="914400" indent="-228600">
              <a:defRPr sz="2400"/>
            </a:lvl3pPr>
            <a:lvl4pPr marL="1303020" indent="-274320">
              <a:defRPr sz="2400"/>
            </a:lvl4pPr>
            <a:lvl5pPr marL="1645920" indent="-274320">
              <a:defRPr sz="2400"/>
            </a:lvl5pPr>
          </a:lstStyle>
          <a:p>
            <a:r>
              <a:t>Body Level One</a:t>
            </a:r>
          </a:p>
          <a:p>
            <a:pPr lvl="1"/>
            <a:r>
              <a:t>Body Level Two</a:t>
            </a:r>
          </a:p>
          <a:p>
            <a:pPr lvl="2"/>
            <a:r>
              <a:t>Body Level Three</a:t>
            </a:r>
          </a:p>
          <a:p>
            <a:pPr lvl="3"/>
            <a:r>
              <a:t>Body Level Four</a:t>
            </a:r>
          </a:p>
          <a:p>
            <a:pPr lvl="4"/>
            <a:r>
              <a:t>Body Level Five</a:t>
            </a:r>
          </a:p>
        </p:txBody>
      </p:sp>
      <p:sp>
        <p:nvSpPr>
          <p:cNvPr id="74" name="Text Placeholder 3"/>
          <p:cNvSpPr>
            <a:spLocks noGrp="1"/>
          </p:cNvSpPr>
          <p:nvPr>
            <p:ph type="body" sz="quarter" idx="13"/>
          </p:nvPr>
        </p:nvSpPr>
        <p:spPr>
          <a:xfrm>
            <a:off x="629840" y="1543050"/>
            <a:ext cx="2949179" cy="2858691"/>
          </a:xfrm>
          <a:prstGeom prst="rect">
            <a:avLst/>
          </a:prstGeom>
        </p:spPr>
        <p:txBody>
          <a:bodyPr/>
          <a:lstStyle>
            <a:lvl1pPr marL="0" indent="0">
              <a:buSzTx/>
              <a:buFontTx/>
              <a:buNone/>
              <a:defRPr sz="1600"/>
            </a:lvl1pPr>
          </a:lstStyle>
          <a:p>
            <a:pPr marL="0" indent="0">
              <a:buSzTx/>
              <a:buFontTx/>
              <a:buNone/>
              <a:defRPr sz="1600"/>
            </a:pPr>
            <a:endParaRPr/>
          </a:p>
        </p:txBody>
      </p:sp>
      <p:sp>
        <p:nvSpPr>
          <p:cNvPr id="7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1772996076"/>
      </p:ext>
    </p:extLst>
  </p:cSld>
  <p:clrMapOvr>
    <a:masterClrMapping/>
  </p:clrMapOvr>
  <p:transition spd="med"/>
</p:sldLayout>
</file>

<file path=ppt/slideLayouts/slideLayout396.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2" name="Title Text"/>
          <p:cNvSpPr txBox="1">
            <a:spLocks noGrp="1"/>
          </p:cNvSpPr>
          <p:nvPr>
            <p:ph type="title" hasCustomPrompt="1"/>
          </p:nvPr>
        </p:nvSpPr>
        <p:spPr>
          <a:xfrm>
            <a:off x="629841" y="342900"/>
            <a:ext cx="2949179" cy="1200150"/>
          </a:xfrm>
          <a:prstGeom prst="rect">
            <a:avLst/>
          </a:prstGeom>
        </p:spPr>
        <p:txBody>
          <a:bodyPr anchor="b"/>
          <a:lstStyle>
            <a:lvl1pPr>
              <a:defRPr sz="2400"/>
            </a:lvl1pPr>
          </a:lstStyle>
          <a:p>
            <a:r>
              <a:t>Title Text</a:t>
            </a:r>
          </a:p>
        </p:txBody>
      </p:sp>
      <p:sp>
        <p:nvSpPr>
          <p:cNvPr id="83" name="Picture Placeholder 2"/>
          <p:cNvSpPr>
            <a:spLocks noGrp="1"/>
          </p:cNvSpPr>
          <p:nvPr>
            <p:ph type="pic" sz="half" idx="13"/>
          </p:nvPr>
        </p:nvSpPr>
        <p:spPr>
          <a:xfrm>
            <a:off x="3887390" y="740569"/>
            <a:ext cx="4629151" cy="3655219"/>
          </a:xfrm>
          <a:prstGeom prst="rect">
            <a:avLst/>
          </a:prstGeom>
        </p:spPr>
        <p:txBody>
          <a:bodyPr lIns="91439" rIns="91439">
            <a:noAutofit/>
          </a:bodyPr>
          <a:lstStyle/>
          <a:p>
            <a:endParaRPr/>
          </a:p>
        </p:txBody>
      </p:sp>
      <p:sp>
        <p:nvSpPr>
          <p:cNvPr id="84" name="Body Level One…"/>
          <p:cNvSpPr txBox="1">
            <a:spLocks noGrp="1"/>
          </p:cNvSpPr>
          <p:nvPr>
            <p:ph type="body" sz="quarter" idx="1" hasCustomPrompt="1"/>
          </p:nvPr>
        </p:nvSpPr>
        <p:spPr>
          <a:xfrm>
            <a:off x="629841" y="1543050"/>
            <a:ext cx="2949179" cy="2858691"/>
          </a:xfrm>
          <a:prstGeom prst="rect">
            <a:avLst/>
          </a:prstGeom>
        </p:spPr>
        <p:txBody>
          <a:bodyPr/>
          <a:lstStyle>
            <a:lvl1pPr marL="0" indent="0">
              <a:buSzTx/>
              <a:buFontTx/>
              <a:buNone/>
              <a:defRPr sz="1200"/>
            </a:lvl1pPr>
            <a:lvl2pPr marL="0" indent="342900">
              <a:buSzTx/>
              <a:buFontTx/>
              <a:buNone/>
              <a:defRPr sz="1200"/>
            </a:lvl2pPr>
            <a:lvl3pPr marL="0" indent="685800">
              <a:buSzTx/>
              <a:buFontTx/>
              <a:buNone/>
              <a:defRPr sz="1200"/>
            </a:lvl3pPr>
            <a:lvl4pPr marL="0" indent="1028700">
              <a:buSzTx/>
              <a:buFontTx/>
              <a:buNone/>
              <a:defRPr sz="1200"/>
            </a:lvl4pPr>
            <a:lvl5pPr marL="0" indent="1371600">
              <a:buSzTx/>
              <a:buFontTx/>
              <a:buNone/>
              <a:defRPr sz="1200"/>
            </a:lvl5pPr>
          </a:lstStyle>
          <a:p>
            <a:r>
              <a:t>Body Level One</a:t>
            </a:r>
          </a:p>
          <a:p>
            <a:pPr lvl="1"/>
            <a:r>
              <a:t>Body Level Two</a:t>
            </a:r>
          </a:p>
          <a:p>
            <a:pPr lvl="2"/>
            <a:r>
              <a:t>Body Level Three</a:t>
            </a:r>
          </a:p>
          <a:p>
            <a:pPr lvl="3"/>
            <a:r>
              <a:t>Body Level Four</a:t>
            </a:r>
          </a:p>
          <a:p>
            <a:pPr lvl="4"/>
            <a:r>
              <a:t>Body Level Five</a:t>
            </a:r>
          </a:p>
        </p:txBody>
      </p:sp>
      <p:sp>
        <p:nvSpPr>
          <p:cNvPr id="85"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500628001"/>
      </p:ext>
    </p:extLst>
  </p:cSld>
  <p:clrMapOvr>
    <a:masterClrMapping/>
  </p:clrMapOvr>
  <p:transition spd="med"/>
</p:sldLayout>
</file>

<file path=ppt/slideLayouts/slideLayout397.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92" name="Title Text"/>
          <p:cNvSpPr txBox="1">
            <a:spLocks noGrp="1"/>
          </p:cNvSpPr>
          <p:nvPr>
            <p:ph type="title" hasCustomPrompt="1"/>
          </p:nvPr>
        </p:nvSpPr>
        <p:spPr>
          <a:prstGeom prst="rect">
            <a:avLst/>
          </a:prstGeom>
        </p:spPr>
        <p:txBody>
          <a:bodyPr/>
          <a:lstStyle/>
          <a:p>
            <a:r>
              <a:t>Title Text</a:t>
            </a:r>
          </a:p>
        </p:txBody>
      </p:sp>
      <p:sp>
        <p:nvSpPr>
          <p:cNvPr id="93" name="Body Level One…"/>
          <p:cNvSpPr txBox="1">
            <a:spLocks noGrp="1"/>
          </p:cNvSpPr>
          <p:nvPr>
            <p:ph type="body" idx="1" hasCustomPrompt="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236247566"/>
      </p:ext>
    </p:extLst>
  </p:cSld>
  <p:clrMapOvr>
    <a:masterClrMapping/>
  </p:clrMapOvr>
  <p:transition spd="med"/>
</p:sldLayout>
</file>

<file path=ppt/slideLayouts/slideLayout398.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101" name="Title Text"/>
          <p:cNvSpPr txBox="1">
            <a:spLocks noGrp="1"/>
          </p:cNvSpPr>
          <p:nvPr>
            <p:ph type="title" hasCustomPrompt="1"/>
          </p:nvPr>
        </p:nvSpPr>
        <p:spPr>
          <a:xfrm>
            <a:off x="6543675" y="273844"/>
            <a:ext cx="1971675" cy="4358879"/>
          </a:xfrm>
          <a:prstGeom prst="rect">
            <a:avLst/>
          </a:prstGeom>
        </p:spPr>
        <p:txBody>
          <a:bodyPr/>
          <a:lstStyle/>
          <a:p>
            <a:r>
              <a:t>Title Text</a:t>
            </a:r>
          </a:p>
        </p:txBody>
      </p:sp>
      <p:sp>
        <p:nvSpPr>
          <p:cNvPr id="102" name="Body Level One…"/>
          <p:cNvSpPr txBox="1">
            <a:spLocks noGrp="1"/>
          </p:cNvSpPr>
          <p:nvPr>
            <p:ph type="body" idx="1" hasCustomPrompt="1"/>
          </p:nvPr>
        </p:nvSpPr>
        <p:spPr>
          <a:xfrm>
            <a:off x="628650" y="273844"/>
            <a:ext cx="5800725" cy="4358879"/>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 name="Slide Number"/>
          <p:cNvSpPr txBox="1">
            <a:spLocks noGrp="1"/>
          </p:cNvSpPr>
          <p:nvPr>
            <p:ph type="sldNum" sz="quarter" idx="2"/>
          </p:nvPr>
        </p:nvSpPr>
        <p:spPr>
          <a:prstGeom prst="rect">
            <a:avLst/>
          </a:prstGeom>
        </p:spPr>
        <p:txBody>
          <a:bodyPr/>
          <a:lstStyle/>
          <a:p>
            <a:fld id="{86CB4B4D-7CA3-9044-876B-883B54F8677D}" type="slidenum">
              <a:rPr/>
              <a:pPr/>
              <a:t>‹#›</a:t>
            </a:fld>
            <a:endParaRPr/>
          </a:p>
        </p:txBody>
      </p:sp>
    </p:spTree>
    <p:extLst>
      <p:ext uri="{BB962C8B-B14F-4D97-AF65-F5344CB8AC3E}">
        <p14:creationId xmlns:p14="http://schemas.microsoft.com/office/powerpoint/2010/main" val="2757137254"/>
      </p:ext>
    </p:extLst>
  </p:cSld>
  <p:clrMapOvr>
    <a:masterClrMapping/>
  </p:clrMapOvr>
  <p:transition spd="med"/>
</p:sldLayout>
</file>

<file path=ppt/slideLayouts/slideLayout39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6"/>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9603529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36" name="Shape 36"/>
          <p:cNvSpPr>
            <a:spLocks noGrp="1"/>
          </p:cNvSpPr>
          <p:nvPr>
            <p:ph type="title"/>
          </p:nvPr>
        </p:nvSpPr>
        <p:spPr>
          <a:prstGeom prst="rect">
            <a:avLst/>
          </a:prstGeom>
        </p:spPr>
        <p:txBody>
          <a:bodyPr/>
          <a:lstStyle/>
          <a:p>
            <a:r>
              <a:t>Title Text</a:t>
            </a:r>
          </a:p>
        </p:txBody>
      </p:sp>
      <p:sp>
        <p:nvSpPr>
          <p:cNvPr id="37" name="Shape 37"/>
          <p:cNvSpPr>
            <a:spLocks noGrp="1"/>
          </p:cNvSpPr>
          <p:nvPr>
            <p:ph type="body" sz="half" idx="1"/>
          </p:nvPr>
        </p:nvSpPr>
        <p:spPr>
          <a:xfrm>
            <a:off x="457200" y="900116"/>
            <a:ext cx="4038600" cy="2545557"/>
          </a:xfrm>
          <a:prstGeom prst="rect">
            <a:avLst/>
          </a:prstGeom>
        </p:spPr>
        <p:txBody>
          <a:bodyPr/>
          <a:lstStyle>
            <a:lvl1pPr>
              <a:spcBef>
                <a:spcPts val="600"/>
              </a:spcBef>
              <a:defRPr sz="2800"/>
            </a:lvl1pPr>
            <a:lvl2pPr marL="790302" indent="-333263">
              <a:spcBef>
                <a:spcPts val="600"/>
              </a:spcBef>
              <a:defRPr sz="2800"/>
            </a:lvl2pPr>
            <a:lvl3pPr marL="1234019" indent="-319927">
              <a:spcBef>
                <a:spcPts val="600"/>
              </a:spcBef>
              <a:defRPr sz="2800"/>
            </a:lvl3pPr>
            <a:lvl4pPr marL="1726598" indent="-355474">
              <a:spcBef>
                <a:spcPts val="600"/>
              </a:spcBef>
              <a:defRPr sz="2800"/>
            </a:lvl4pPr>
            <a:lvl5pPr marL="2183644" indent="-355474">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38" name="Shape 3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xml><?xml version="1.0" encoding="utf-8"?>
<p:sldLayout xmlns:a="http://schemas.openxmlformats.org/drawingml/2006/main" xmlns:r="http://schemas.openxmlformats.org/officeDocument/2006/relationships" xmlns:p="http://schemas.openxmlformats.org/presentationml/2006/main" type="tx">
  <p:cSld name="30_Section Header">
    <p:spTree>
      <p:nvGrpSpPr>
        <p:cNvPr id="1" name=""/>
        <p:cNvGrpSpPr/>
        <p:nvPr/>
      </p:nvGrpSpPr>
      <p:grpSpPr>
        <a:xfrm>
          <a:off x="0" y="0"/>
          <a:ext cx="0" cy="0"/>
          <a:chOff x="0" y="0"/>
          <a:chExt cx="0" cy="0"/>
        </a:xfrm>
      </p:grpSpPr>
      <p:sp>
        <p:nvSpPr>
          <p:cNvPr id="439" name="Shape 43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440" name="Shape 44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441" name="Shape 44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44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43" name="Shape 44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44" name="Shape 44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0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78239867"/>
      </p:ext>
    </p:extLst>
  </p:cSld>
  <p:clrMapOvr>
    <a:masterClrMapping/>
  </p:clrMapOvr>
</p:sldLayout>
</file>

<file path=ppt/slideLayouts/slideLayout401.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98928586"/>
      </p:ext>
    </p:extLst>
  </p:cSld>
  <p:clrMapOvr>
    <a:masterClrMapping/>
  </p:clrMapOvr>
</p:sldLayout>
</file>

<file path=ppt/slideLayouts/slideLayout40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448665489"/>
      </p:ext>
    </p:extLst>
  </p:cSld>
  <p:clrMapOvr>
    <a:masterClrMapping/>
  </p:clrMapOvr>
</p:sldLayout>
</file>

<file path=ppt/slideLayouts/slideLayout40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4"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4"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585214296"/>
      </p:ext>
    </p:extLst>
  </p:cSld>
  <p:clrMapOvr>
    <a:masterClrMapping/>
  </p:clrMapOvr>
</p:sldLayout>
</file>

<file path=ppt/slideLayouts/slideLayout40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05459754"/>
      </p:ext>
    </p:extLst>
  </p:cSld>
  <p:clrMapOvr>
    <a:masterClrMapping/>
  </p:clrMapOvr>
</p:sldLayout>
</file>

<file path=ppt/slideLayouts/slideLayout40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84499557"/>
      </p:ext>
    </p:extLst>
  </p:cSld>
  <p:clrMapOvr>
    <a:masterClrMapping/>
  </p:clrMapOvr>
</p:sldLayout>
</file>

<file path=ppt/slideLayouts/slideLayout40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4"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5"/>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4" y="1076328"/>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6421816"/>
      </p:ext>
    </p:extLst>
  </p:cSld>
  <p:clrMapOvr>
    <a:masterClrMapping/>
  </p:clrMapOvr>
</p:sldLayout>
</file>

<file path=ppt/slideLayouts/slideLayout40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dirty="0"/>
          </a:p>
        </p:txBody>
      </p:sp>
      <p:sp>
        <p:nvSpPr>
          <p:cNvPr id="4" name="Text Placeholder 3"/>
          <p:cNvSpPr>
            <a:spLocks noGrp="1"/>
          </p:cNvSpPr>
          <p:nvPr>
            <p:ph type="body" sz="half" idx="2"/>
          </p:nvPr>
        </p:nvSpPr>
        <p:spPr>
          <a:xfrm>
            <a:off x="1792288" y="4025510"/>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755531509"/>
      </p:ext>
    </p:extLst>
  </p:cSld>
  <p:clrMapOvr>
    <a:masterClrMapping/>
  </p:clrMapOvr>
</p:sldLayout>
</file>

<file path=ppt/slideLayouts/slideLayout40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71387515"/>
      </p:ext>
    </p:extLst>
  </p:cSld>
  <p:clrMapOvr>
    <a:masterClrMapping/>
  </p:clrMapOvr>
</p:sldLayout>
</file>

<file path=ppt/slideLayouts/slideLayout40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45456861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tx">
  <p:cSld name="31_Section Header">
    <p:spTree>
      <p:nvGrpSpPr>
        <p:cNvPr id="1" name=""/>
        <p:cNvGrpSpPr/>
        <p:nvPr/>
      </p:nvGrpSpPr>
      <p:grpSpPr>
        <a:xfrm>
          <a:off x="0" y="0"/>
          <a:ext cx="0" cy="0"/>
          <a:chOff x="0" y="0"/>
          <a:chExt cx="0" cy="0"/>
        </a:xfrm>
      </p:grpSpPr>
      <p:sp>
        <p:nvSpPr>
          <p:cNvPr id="451" name="Shape 45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452" name="Shape 45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453" name="Shape 45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45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55" name="Shape 45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56" name="Shape 456"/>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10.xml><?xml version="1.0" encoding="utf-8"?>
<p:sldLayout xmlns:a="http://schemas.openxmlformats.org/drawingml/2006/main" xmlns:r="http://schemas.openxmlformats.org/officeDocument/2006/relationships" xmlns:p="http://schemas.openxmlformats.org/presentationml/2006/main" showMasterSp="0" userDrawn="1">
  <p:cSld name="2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hangingPunct="1"/>
            <a:endParaRPr lang="en-US" kern="1200" dirty="0">
              <a:solidFill>
                <a:prstClr val="black"/>
              </a:solidFill>
            </a:endParaRPr>
          </a:p>
        </p:txBody>
      </p:sp>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420195057"/>
      </p:ext>
    </p:extLst>
  </p:cSld>
  <p:clrMapOvr>
    <a:masterClrMapping/>
  </p:clrMapOvr>
  <p:timing>
    <p:tnLst>
      <p:par>
        <p:cTn id="1" dur="indefinite" restart="never" nodeType="tmRoot"/>
      </p:par>
    </p:tnLst>
  </p:timing>
</p:sldLayout>
</file>

<file path=ppt/slideLayouts/slideLayout411.xml><?xml version="1.0" encoding="utf-8"?>
<p:sldLayout xmlns:a="http://schemas.openxmlformats.org/drawingml/2006/main" xmlns:r="http://schemas.openxmlformats.org/officeDocument/2006/relationships" xmlns:p="http://schemas.openxmlformats.org/presentationml/2006/main" showMasterSp="0" userDrawn="1">
  <p:cSld name="3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hangingPunct="1"/>
            <a:endParaRPr lang="en-US" kern="1200" dirty="0">
              <a:solidFill>
                <a:prstClr val="black"/>
              </a:solidFill>
            </a:endParaRPr>
          </a:p>
        </p:txBody>
      </p:sp>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31110908"/>
      </p:ext>
    </p:extLst>
  </p:cSld>
  <p:clrMapOvr>
    <a:masterClrMapping/>
  </p:clrMapOvr>
  <p:timing>
    <p:tnLst>
      <p:par>
        <p:cTn id="1" dur="indefinite" restart="never" nodeType="tmRoot"/>
      </p:par>
    </p:tnLst>
  </p:timing>
</p:sldLayout>
</file>

<file path=ppt/slideLayouts/slideLayout412.xml><?xml version="1.0" encoding="utf-8"?>
<p:sldLayout xmlns:a="http://schemas.openxmlformats.org/drawingml/2006/main" xmlns:r="http://schemas.openxmlformats.org/officeDocument/2006/relationships" xmlns:p="http://schemas.openxmlformats.org/presentationml/2006/main" showMasterSp="0" userDrawn="1">
  <p:cSld name="4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hangingPunct="1"/>
            <a:endParaRPr lang="en-US" kern="1200" dirty="0">
              <a:solidFill>
                <a:prstClr val="black"/>
              </a:solidFill>
            </a:endParaRPr>
          </a:p>
        </p:txBody>
      </p:sp>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54274672"/>
      </p:ext>
    </p:extLst>
  </p:cSld>
  <p:clrMapOvr>
    <a:masterClrMapping/>
  </p:clrMapOvr>
  <p:timing>
    <p:tnLst>
      <p:par>
        <p:cTn id="1" dur="indefinite" restart="never" nodeType="tmRoot"/>
      </p:par>
    </p:tnLst>
  </p:timing>
</p:sldLayout>
</file>

<file path=ppt/slideLayouts/slideLayout413.xml><?xml version="1.0" encoding="utf-8"?>
<p:sldLayout xmlns:a="http://schemas.openxmlformats.org/drawingml/2006/main" xmlns:r="http://schemas.openxmlformats.org/officeDocument/2006/relationships" xmlns:p="http://schemas.openxmlformats.org/presentationml/2006/main" showMasterSp="0" userDrawn="1">
  <p:cSld name="5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hangingPunct="1"/>
            <a:endParaRPr lang="en-US" kern="1200" dirty="0">
              <a:solidFill>
                <a:prstClr val="black"/>
              </a:solidFill>
            </a:endParaRPr>
          </a:p>
        </p:txBody>
      </p:sp>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45061812"/>
      </p:ext>
    </p:extLst>
  </p:cSld>
  <p:clrMapOvr>
    <a:masterClrMapping/>
  </p:clrMapOvr>
  <p:timing>
    <p:tnLst>
      <p:par>
        <p:cTn id="1" dur="indefinite" restart="never" nodeType="tmRoot"/>
      </p:par>
    </p:tnLst>
  </p:timing>
</p:sldLayout>
</file>

<file path=ppt/slideLayouts/slideLayout414.xml><?xml version="1.0" encoding="utf-8"?>
<p:sldLayout xmlns:a="http://schemas.openxmlformats.org/drawingml/2006/main" xmlns:r="http://schemas.openxmlformats.org/officeDocument/2006/relationships" xmlns:p="http://schemas.openxmlformats.org/presentationml/2006/main" showMasterSp="0" userDrawn="1">
  <p:cSld name="6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hangingPunct="1"/>
            <a:endParaRPr lang="en-US" kern="1200" dirty="0">
              <a:solidFill>
                <a:prstClr val="black"/>
              </a:solidFill>
            </a:endParaRPr>
          </a:p>
        </p:txBody>
      </p:sp>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83466525"/>
      </p:ext>
    </p:extLst>
  </p:cSld>
  <p:clrMapOvr>
    <a:masterClrMapping/>
  </p:clrMapOvr>
  <p:timing>
    <p:tnLst>
      <p:par>
        <p:cTn id="1" dur="indefinite" restart="never" nodeType="tmRoot"/>
      </p:par>
    </p:tnLst>
  </p:timing>
</p:sldLayout>
</file>

<file path=ppt/slideLayouts/slideLayout415.xml><?xml version="1.0" encoding="utf-8"?>
<p:sldLayout xmlns:a="http://schemas.openxmlformats.org/drawingml/2006/main" xmlns:r="http://schemas.openxmlformats.org/officeDocument/2006/relationships" xmlns:p="http://schemas.openxmlformats.org/presentationml/2006/main" showMasterSp="0" userDrawn="1">
  <p:cSld name="7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hangingPunct="1"/>
            <a:endParaRPr lang="en-US" kern="12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76030817"/>
      </p:ext>
    </p:extLst>
  </p:cSld>
  <p:clrMapOvr>
    <a:masterClrMapping/>
  </p:clrMapOvr>
  <p:timing>
    <p:tnLst>
      <p:par>
        <p:cTn id="1" dur="indefinite" restart="never" nodeType="tmRoot"/>
      </p:par>
    </p:tnLst>
  </p:timing>
</p:sldLayout>
</file>

<file path=ppt/slideLayouts/slideLayout416.xml><?xml version="1.0" encoding="utf-8"?>
<p:sldLayout xmlns:a="http://schemas.openxmlformats.org/drawingml/2006/main" xmlns:r="http://schemas.openxmlformats.org/officeDocument/2006/relationships" xmlns:p="http://schemas.openxmlformats.org/presentationml/2006/main" showMasterSp="0" userDrawn="1">
  <p:cSld name="8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hangingPunct="1"/>
            <a:endParaRPr lang="en-US" kern="12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07789693"/>
      </p:ext>
    </p:extLst>
  </p:cSld>
  <p:clrMapOvr>
    <a:masterClrMapping/>
  </p:clrMapOvr>
  <p:timing>
    <p:tnLst>
      <p:par>
        <p:cTn id="1" dur="indefinite" restart="never" nodeType="tmRoot"/>
      </p:par>
    </p:tnLst>
  </p:timing>
</p:sldLayout>
</file>

<file path=ppt/slideLayouts/slideLayout417.xml><?xml version="1.0" encoding="utf-8"?>
<p:sldLayout xmlns:a="http://schemas.openxmlformats.org/drawingml/2006/main" xmlns:r="http://schemas.openxmlformats.org/officeDocument/2006/relationships" xmlns:p="http://schemas.openxmlformats.org/presentationml/2006/main" showMasterSp="0" userDrawn="1">
  <p:cSld name="9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hangingPunct="1"/>
            <a:endParaRPr lang="en-US" kern="12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33915040"/>
      </p:ext>
    </p:extLst>
  </p:cSld>
  <p:clrMapOvr>
    <a:masterClrMapping/>
  </p:clrMapOvr>
</p:sldLayout>
</file>

<file path=ppt/slideLayouts/slideLayout418.xml><?xml version="1.0" encoding="utf-8"?>
<p:sldLayout xmlns:a="http://schemas.openxmlformats.org/drawingml/2006/main" xmlns:r="http://schemas.openxmlformats.org/officeDocument/2006/relationships" xmlns:p="http://schemas.openxmlformats.org/presentationml/2006/main" showMasterSp="0" userDrawn="1">
  <p:cSld name="10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hangingPunct="1"/>
            <a:endParaRPr lang="en-US" kern="12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16978659"/>
      </p:ext>
    </p:extLst>
  </p:cSld>
  <p:clrMapOvr>
    <a:masterClrMapping/>
  </p:clrMapOvr>
</p:sldLayout>
</file>

<file path=ppt/slideLayouts/slideLayout419.xml><?xml version="1.0" encoding="utf-8"?>
<p:sldLayout xmlns:a="http://schemas.openxmlformats.org/drawingml/2006/main" xmlns:r="http://schemas.openxmlformats.org/officeDocument/2006/relationships" xmlns:p="http://schemas.openxmlformats.org/presentationml/2006/main" showMasterSp="0" userDrawn="1">
  <p:cSld name="11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hangingPunct="1"/>
            <a:endParaRPr lang="en-US" kern="12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8168210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x">
  <p:cSld name="32_Section Header">
    <p:spTree>
      <p:nvGrpSpPr>
        <p:cNvPr id="1" name=""/>
        <p:cNvGrpSpPr/>
        <p:nvPr/>
      </p:nvGrpSpPr>
      <p:grpSpPr>
        <a:xfrm>
          <a:off x="0" y="0"/>
          <a:ext cx="0" cy="0"/>
          <a:chOff x="0" y="0"/>
          <a:chExt cx="0" cy="0"/>
        </a:xfrm>
      </p:grpSpPr>
      <p:sp>
        <p:nvSpPr>
          <p:cNvPr id="463" name="Shape 46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464" name="Shape 46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465" name="Shape 46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46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67" name="Shape 46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68" name="Shape 468"/>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20.xml><?xml version="1.0" encoding="utf-8"?>
<p:sldLayout xmlns:a="http://schemas.openxmlformats.org/drawingml/2006/main" xmlns:r="http://schemas.openxmlformats.org/officeDocument/2006/relationships" xmlns:p="http://schemas.openxmlformats.org/presentationml/2006/main" showMasterSp="0" userDrawn="1">
  <p:cSld name="12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hangingPunct="1"/>
            <a:endParaRPr lang="en-US" kern="12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492828495"/>
      </p:ext>
    </p:extLst>
  </p:cSld>
  <p:clrMapOvr>
    <a:masterClrMapping/>
  </p:clrMapOvr>
</p:sldLayout>
</file>

<file path=ppt/slideLayouts/slideLayout421.xml><?xml version="1.0" encoding="utf-8"?>
<p:sldLayout xmlns:a="http://schemas.openxmlformats.org/drawingml/2006/main" xmlns:r="http://schemas.openxmlformats.org/officeDocument/2006/relationships" xmlns:p="http://schemas.openxmlformats.org/presentationml/2006/main" showMasterSp="0" userDrawn="1">
  <p:cSld name="13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hangingPunct="1"/>
            <a:endParaRPr lang="en-US" kern="12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49368410"/>
      </p:ext>
    </p:extLst>
  </p:cSld>
  <p:clrMapOvr>
    <a:masterClrMapping/>
  </p:clrMapOvr>
</p:sldLayout>
</file>

<file path=ppt/slideLayouts/slideLayout422.xml><?xml version="1.0" encoding="utf-8"?>
<p:sldLayout xmlns:a="http://schemas.openxmlformats.org/drawingml/2006/main" xmlns:r="http://schemas.openxmlformats.org/officeDocument/2006/relationships" xmlns:p="http://schemas.openxmlformats.org/presentationml/2006/main" showMasterSp="0" userDrawn="1">
  <p:cSld name="14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hangingPunct="1"/>
            <a:endParaRPr lang="en-US" kern="12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36551041"/>
      </p:ext>
    </p:extLst>
  </p:cSld>
  <p:clrMapOvr>
    <a:masterClrMapping/>
  </p:clrMapOvr>
</p:sldLayout>
</file>

<file path=ppt/slideLayouts/slideLayout423.xml><?xml version="1.0" encoding="utf-8"?>
<p:sldLayout xmlns:a="http://schemas.openxmlformats.org/drawingml/2006/main" xmlns:r="http://schemas.openxmlformats.org/officeDocument/2006/relationships" xmlns:p="http://schemas.openxmlformats.org/presentationml/2006/main" showMasterSp="0" userDrawn="1">
  <p:cSld name="15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hangingPunct="1"/>
            <a:endParaRPr lang="en-US" kern="12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07789483"/>
      </p:ext>
    </p:extLst>
  </p:cSld>
  <p:clrMapOvr>
    <a:masterClrMapping/>
  </p:clrMapOvr>
</p:sldLayout>
</file>

<file path=ppt/slideLayouts/slideLayout424.xml><?xml version="1.0" encoding="utf-8"?>
<p:sldLayout xmlns:a="http://schemas.openxmlformats.org/drawingml/2006/main" xmlns:r="http://schemas.openxmlformats.org/officeDocument/2006/relationships" xmlns:p="http://schemas.openxmlformats.org/presentationml/2006/main" showMasterSp="0" userDrawn="1">
  <p:cSld name="16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hangingPunct="1"/>
            <a:endParaRPr lang="en-US" kern="12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96255798"/>
      </p:ext>
    </p:extLst>
  </p:cSld>
  <p:clrMapOvr>
    <a:masterClrMapping/>
  </p:clrMapOvr>
</p:sldLayout>
</file>

<file path=ppt/slideLayouts/slideLayout425.xml><?xml version="1.0" encoding="utf-8"?>
<p:sldLayout xmlns:a="http://schemas.openxmlformats.org/drawingml/2006/main" xmlns:r="http://schemas.openxmlformats.org/officeDocument/2006/relationships" xmlns:p="http://schemas.openxmlformats.org/presentationml/2006/main" showMasterSp="0" userDrawn="1">
  <p:cSld name="17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hangingPunct="1"/>
            <a:endParaRPr lang="en-US" kern="12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82365739"/>
      </p:ext>
    </p:extLst>
  </p:cSld>
  <p:clrMapOvr>
    <a:masterClrMapping/>
  </p:clrMapOvr>
</p:sldLayout>
</file>

<file path=ppt/slideLayouts/slideLayout426.xml><?xml version="1.0" encoding="utf-8"?>
<p:sldLayout xmlns:a="http://schemas.openxmlformats.org/drawingml/2006/main" xmlns:r="http://schemas.openxmlformats.org/officeDocument/2006/relationships" xmlns:p="http://schemas.openxmlformats.org/presentationml/2006/main" showMasterSp="0" userDrawn="1">
  <p:cSld name="18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hangingPunct="1"/>
            <a:endParaRPr lang="en-US" kern="12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25320921"/>
      </p:ext>
    </p:extLst>
  </p:cSld>
  <p:clrMapOvr>
    <a:masterClrMapping/>
  </p:clrMapOvr>
</p:sldLayout>
</file>

<file path=ppt/slideLayouts/slideLayout427.xml><?xml version="1.0" encoding="utf-8"?>
<p:sldLayout xmlns:a="http://schemas.openxmlformats.org/drawingml/2006/main" xmlns:r="http://schemas.openxmlformats.org/officeDocument/2006/relationships" xmlns:p="http://schemas.openxmlformats.org/presentationml/2006/main" showMasterSp="0" userDrawn="1">
  <p:cSld name="19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hangingPunct="1"/>
            <a:endParaRPr lang="en-US" kern="12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71054935"/>
      </p:ext>
    </p:extLst>
  </p:cSld>
  <p:clrMapOvr>
    <a:masterClrMapping/>
  </p:clrMapOvr>
</p:sldLayout>
</file>

<file path=ppt/slideLayouts/slideLayout428.xml><?xml version="1.0" encoding="utf-8"?>
<p:sldLayout xmlns:a="http://schemas.openxmlformats.org/drawingml/2006/main" xmlns:r="http://schemas.openxmlformats.org/officeDocument/2006/relationships" xmlns:p="http://schemas.openxmlformats.org/presentationml/2006/main" showMasterSp="0" userDrawn="1">
  <p:cSld name="20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hangingPunct="1"/>
            <a:endParaRPr lang="en-US" kern="12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94156256"/>
      </p:ext>
    </p:extLst>
  </p:cSld>
  <p:clrMapOvr>
    <a:masterClrMapping/>
  </p:clrMapOvr>
</p:sldLayout>
</file>

<file path=ppt/slideLayouts/slideLayout429.xml><?xml version="1.0" encoding="utf-8"?>
<p:sldLayout xmlns:a="http://schemas.openxmlformats.org/drawingml/2006/main" xmlns:r="http://schemas.openxmlformats.org/officeDocument/2006/relationships" xmlns:p="http://schemas.openxmlformats.org/presentationml/2006/main" showMasterSp="0" userDrawn="1">
  <p:cSld name="21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hangingPunct="1"/>
            <a:endParaRPr lang="en-US" kern="12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9358872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x">
  <p:cSld name="33_Section Header">
    <p:spTree>
      <p:nvGrpSpPr>
        <p:cNvPr id="1" name=""/>
        <p:cNvGrpSpPr/>
        <p:nvPr/>
      </p:nvGrpSpPr>
      <p:grpSpPr>
        <a:xfrm>
          <a:off x="0" y="0"/>
          <a:ext cx="0" cy="0"/>
          <a:chOff x="0" y="0"/>
          <a:chExt cx="0" cy="0"/>
        </a:xfrm>
      </p:grpSpPr>
      <p:sp>
        <p:nvSpPr>
          <p:cNvPr id="475" name="Shape 47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476" name="Shape 47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477" name="Shape 47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47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79" name="Shape 47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80" name="Shape 480"/>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30.xml><?xml version="1.0" encoding="utf-8"?>
<p:sldLayout xmlns:a="http://schemas.openxmlformats.org/drawingml/2006/main" xmlns:r="http://schemas.openxmlformats.org/officeDocument/2006/relationships" xmlns:p="http://schemas.openxmlformats.org/presentationml/2006/main" showMasterSp="0" userDrawn="1">
  <p:cSld name="22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hangingPunct="1"/>
            <a:endParaRPr lang="en-US" kern="12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60360474"/>
      </p:ext>
    </p:extLst>
  </p:cSld>
  <p:clrMapOvr>
    <a:masterClrMapping/>
  </p:clrMapOvr>
</p:sldLayout>
</file>

<file path=ppt/slideLayouts/slideLayout431.xml><?xml version="1.0" encoding="utf-8"?>
<p:sldLayout xmlns:a="http://schemas.openxmlformats.org/drawingml/2006/main" xmlns:r="http://schemas.openxmlformats.org/officeDocument/2006/relationships" xmlns:p="http://schemas.openxmlformats.org/presentationml/2006/main" showMasterSp="0" userDrawn="1">
  <p:cSld name="23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hangingPunct="1"/>
            <a:endParaRPr lang="en-US" kern="12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95766998"/>
      </p:ext>
    </p:extLst>
  </p:cSld>
  <p:clrMapOvr>
    <a:masterClrMapping/>
  </p:clrMapOvr>
</p:sldLayout>
</file>

<file path=ppt/slideLayouts/slideLayout432.xml><?xml version="1.0" encoding="utf-8"?>
<p:sldLayout xmlns:a="http://schemas.openxmlformats.org/drawingml/2006/main" xmlns:r="http://schemas.openxmlformats.org/officeDocument/2006/relationships" xmlns:p="http://schemas.openxmlformats.org/presentationml/2006/main" showMasterSp="0" userDrawn="1">
  <p:cSld name="24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hangingPunct="1"/>
            <a:endParaRPr lang="en-US" kern="12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90997243"/>
      </p:ext>
    </p:extLst>
  </p:cSld>
  <p:clrMapOvr>
    <a:masterClrMapping/>
  </p:clrMapOvr>
</p:sldLayout>
</file>

<file path=ppt/slideLayouts/slideLayout433.xml><?xml version="1.0" encoding="utf-8"?>
<p:sldLayout xmlns:a="http://schemas.openxmlformats.org/drawingml/2006/main" xmlns:r="http://schemas.openxmlformats.org/officeDocument/2006/relationships" xmlns:p="http://schemas.openxmlformats.org/presentationml/2006/main" showMasterSp="0" userDrawn="1">
  <p:cSld name="25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hangingPunct="1"/>
            <a:endParaRPr lang="en-US" kern="12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57580603"/>
      </p:ext>
    </p:extLst>
  </p:cSld>
  <p:clrMapOvr>
    <a:masterClrMapping/>
  </p:clrMapOvr>
</p:sldLayout>
</file>

<file path=ppt/slideLayouts/slideLayout434.xml><?xml version="1.0" encoding="utf-8"?>
<p:sldLayout xmlns:a="http://schemas.openxmlformats.org/drawingml/2006/main" xmlns:r="http://schemas.openxmlformats.org/officeDocument/2006/relationships" xmlns:p="http://schemas.openxmlformats.org/presentationml/2006/main" showMasterSp="0" userDrawn="1">
  <p:cSld name="26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hangingPunct="1"/>
            <a:endParaRPr lang="en-US" kern="12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219204949"/>
      </p:ext>
    </p:extLst>
  </p:cSld>
  <p:clrMapOvr>
    <a:masterClrMapping/>
  </p:clrMapOvr>
</p:sldLayout>
</file>

<file path=ppt/slideLayouts/slideLayout435.xml><?xml version="1.0" encoding="utf-8"?>
<p:sldLayout xmlns:a="http://schemas.openxmlformats.org/drawingml/2006/main" xmlns:r="http://schemas.openxmlformats.org/officeDocument/2006/relationships" xmlns:p="http://schemas.openxmlformats.org/presentationml/2006/main" showMasterSp="0" userDrawn="1">
  <p:cSld name="27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hangingPunct="1"/>
            <a:endParaRPr lang="en-US" kern="12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67193488"/>
      </p:ext>
    </p:extLst>
  </p:cSld>
  <p:clrMapOvr>
    <a:masterClrMapping/>
  </p:clrMapOvr>
</p:sldLayout>
</file>

<file path=ppt/slideLayouts/slideLayout436.xml><?xml version="1.0" encoding="utf-8"?>
<p:sldLayout xmlns:a="http://schemas.openxmlformats.org/drawingml/2006/main" xmlns:r="http://schemas.openxmlformats.org/officeDocument/2006/relationships" xmlns:p="http://schemas.openxmlformats.org/presentationml/2006/main" showMasterSp="0" userDrawn="1">
  <p:cSld name="28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hangingPunct="1"/>
            <a:endParaRPr lang="en-US" kern="12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570089890"/>
      </p:ext>
    </p:extLst>
  </p:cSld>
  <p:clrMapOvr>
    <a:masterClrMapping/>
  </p:clrMapOvr>
</p:sldLayout>
</file>

<file path=ppt/slideLayouts/slideLayout437.xml><?xml version="1.0" encoding="utf-8"?>
<p:sldLayout xmlns:a="http://schemas.openxmlformats.org/drawingml/2006/main" xmlns:r="http://schemas.openxmlformats.org/officeDocument/2006/relationships" xmlns:p="http://schemas.openxmlformats.org/presentationml/2006/main" showMasterSp="0" userDrawn="1">
  <p:cSld name="29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hangingPunct="1"/>
            <a:endParaRPr lang="en-US" kern="12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94759203"/>
      </p:ext>
    </p:extLst>
  </p:cSld>
  <p:clrMapOvr>
    <a:masterClrMapping/>
  </p:clrMapOvr>
</p:sldLayout>
</file>

<file path=ppt/slideLayouts/slideLayout438.xml><?xml version="1.0" encoding="utf-8"?>
<p:sldLayout xmlns:a="http://schemas.openxmlformats.org/drawingml/2006/main" xmlns:r="http://schemas.openxmlformats.org/officeDocument/2006/relationships" xmlns:p="http://schemas.openxmlformats.org/presentationml/2006/main" showMasterSp="0" userDrawn="1">
  <p:cSld name="30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hangingPunct="1"/>
            <a:endParaRPr lang="en-US" kern="12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695842211"/>
      </p:ext>
    </p:extLst>
  </p:cSld>
  <p:clrMapOvr>
    <a:masterClrMapping/>
  </p:clrMapOvr>
</p:sldLayout>
</file>

<file path=ppt/slideLayouts/slideLayout439.xml><?xml version="1.0" encoding="utf-8"?>
<p:sldLayout xmlns:a="http://schemas.openxmlformats.org/drawingml/2006/main" xmlns:r="http://schemas.openxmlformats.org/officeDocument/2006/relationships" xmlns:p="http://schemas.openxmlformats.org/presentationml/2006/main" showMasterSp="0" userDrawn="1">
  <p:cSld name="31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hangingPunct="1"/>
            <a:endParaRPr lang="en-US" kern="12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79908193"/>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x">
  <p:cSld name="45_Section Header">
    <p:spTree>
      <p:nvGrpSpPr>
        <p:cNvPr id="1" name=""/>
        <p:cNvGrpSpPr/>
        <p:nvPr/>
      </p:nvGrpSpPr>
      <p:grpSpPr>
        <a:xfrm>
          <a:off x="0" y="0"/>
          <a:ext cx="0" cy="0"/>
          <a:chOff x="0" y="0"/>
          <a:chExt cx="0" cy="0"/>
        </a:xfrm>
      </p:grpSpPr>
      <p:sp>
        <p:nvSpPr>
          <p:cNvPr id="487" name="Shape 48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488" name="Shape 48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489" name="Shape 48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49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491" name="Shape 49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492" name="Shape 49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40.xml><?xml version="1.0" encoding="utf-8"?>
<p:sldLayout xmlns:a="http://schemas.openxmlformats.org/drawingml/2006/main" xmlns:r="http://schemas.openxmlformats.org/officeDocument/2006/relationships" xmlns:p="http://schemas.openxmlformats.org/presentationml/2006/main" showMasterSp="0" userDrawn="1">
  <p:cSld name="32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hangingPunct="1"/>
            <a:endParaRPr lang="en-US" kern="12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29790853"/>
      </p:ext>
    </p:extLst>
  </p:cSld>
  <p:clrMapOvr>
    <a:masterClrMapping/>
  </p:clrMapOvr>
</p:sldLayout>
</file>

<file path=ppt/slideLayouts/slideLayout441.xml><?xml version="1.0" encoding="utf-8"?>
<p:sldLayout xmlns:a="http://schemas.openxmlformats.org/drawingml/2006/main" xmlns:r="http://schemas.openxmlformats.org/officeDocument/2006/relationships" xmlns:p="http://schemas.openxmlformats.org/presentationml/2006/main" showMasterSp="0" userDrawn="1">
  <p:cSld name="33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hangingPunct="1"/>
            <a:endParaRPr lang="en-US" kern="12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89381952"/>
      </p:ext>
    </p:extLst>
  </p:cSld>
  <p:clrMapOvr>
    <a:masterClrMapping/>
  </p:clrMapOvr>
</p:sldLayout>
</file>

<file path=ppt/slideLayouts/slideLayout442.xml><?xml version="1.0" encoding="utf-8"?>
<p:sldLayout xmlns:a="http://schemas.openxmlformats.org/drawingml/2006/main" xmlns:r="http://schemas.openxmlformats.org/officeDocument/2006/relationships" xmlns:p="http://schemas.openxmlformats.org/presentationml/2006/main" showMasterSp="0" userDrawn="1">
  <p:cSld name="45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hangingPunct="1"/>
            <a:endParaRPr lang="en-US" kern="12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83288519"/>
      </p:ext>
    </p:extLst>
  </p:cSld>
  <p:clrMapOvr>
    <a:masterClrMapping/>
  </p:clrMapOvr>
</p:sldLayout>
</file>

<file path=ppt/slideLayouts/slideLayout443.xml><?xml version="1.0" encoding="utf-8"?>
<p:sldLayout xmlns:a="http://schemas.openxmlformats.org/drawingml/2006/main" xmlns:r="http://schemas.openxmlformats.org/officeDocument/2006/relationships" xmlns:p="http://schemas.openxmlformats.org/presentationml/2006/main" showMasterSp="0" userDrawn="1">
  <p:cSld name="46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hangingPunct="1"/>
            <a:endParaRPr lang="en-US" kern="12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61834597"/>
      </p:ext>
    </p:extLst>
  </p:cSld>
  <p:clrMapOvr>
    <a:masterClrMapping/>
  </p:clrMapOvr>
</p:sldLayout>
</file>

<file path=ppt/slideLayouts/slideLayout444.xml><?xml version="1.0" encoding="utf-8"?>
<p:sldLayout xmlns:a="http://schemas.openxmlformats.org/drawingml/2006/main" xmlns:r="http://schemas.openxmlformats.org/officeDocument/2006/relationships" xmlns:p="http://schemas.openxmlformats.org/presentationml/2006/main" showMasterSp="0" userDrawn="1">
  <p:cSld name="47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hangingPunct="1"/>
            <a:endParaRPr lang="en-US" kern="12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660585370"/>
      </p:ext>
    </p:extLst>
  </p:cSld>
  <p:clrMapOvr>
    <a:masterClrMapping/>
  </p:clrMapOvr>
</p:sldLayout>
</file>

<file path=ppt/slideLayouts/slideLayout445.xml><?xml version="1.0" encoding="utf-8"?>
<p:sldLayout xmlns:a="http://schemas.openxmlformats.org/drawingml/2006/main" xmlns:r="http://schemas.openxmlformats.org/officeDocument/2006/relationships" xmlns:p="http://schemas.openxmlformats.org/presentationml/2006/main" showMasterSp="0" userDrawn="1">
  <p:cSld name="48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hangingPunct="1"/>
            <a:endParaRPr lang="en-US" kern="12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72060924"/>
      </p:ext>
    </p:extLst>
  </p:cSld>
  <p:clrMapOvr>
    <a:masterClrMapping/>
  </p:clrMapOvr>
</p:sldLayout>
</file>

<file path=ppt/slideLayouts/slideLayout446.xml><?xml version="1.0" encoding="utf-8"?>
<p:sldLayout xmlns:a="http://schemas.openxmlformats.org/drawingml/2006/main" xmlns:r="http://schemas.openxmlformats.org/officeDocument/2006/relationships" xmlns:p="http://schemas.openxmlformats.org/presentationml/2006/main" showMasterSp="0" userDrawn="1">
  <p:cSld name="49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hangingPunct="1"/>
            <a:endParaRPr lang="en-US" kern="12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161533317"/>
      </p:ext>
    </p:extLst>
  </p:cSld>
  <p:clrMapOvr>
    <a:masterClrMapping/>
  </p:clrMapOvr>
</p:sldLayout>
</file>

<file path=ppt/slideLayouts/slideLayout447.xml><?xml version="1.0" encoding="utf-8"?>
<p:sldLayout xmlns:a="http://schemas.openxmlformats.org/drawingml/2006/main" xmlns:r="http://schemas.openxmlformats.org/officeDocument/2006/relationships" xmlns:p="http://schemas.openxmlformats.org/presentationml/2006/main" showMasterSp="0" userDrawn="1">
  <p:cSld name="50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hangingPunct="1"/>
            <a:endParaRPr lang="en-US" kern="1200" dirty="0">
              <a:solidFill>
                <a:prstClr val="black"/>
              </a:solidFill>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39926500"/>
      </p:ext>
    </p:extLst>
  </p:cSld>
  <p:clrMapOvr>
    <a:masterClrMapping/>
  </p:clrMapOvr>
</p:sldLayout>
</file>

<file path=ppt/slideLayouts/slideLayout448.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69070254"/>
      </p:ext>
    </p:extLst>
  </p:cSld>
  <p:clrMapOvr>
    <a:masterClrMapping/>
  </p:clrMapOvr>
</p:sldLayout>
</file>

<file path=ppt/slideLayouts/slideLayout44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5"/>
            <a:ext cx="7772400" cy="1102519"/>
          </a:xfrm>
        </p:spPr>
        <p:txBody>
          <a:bodyPr/>
          <a:lstStyle/>
          <a:p>
            <a:r>
              <a:rPr lang="en-US"/>
              <a:t>Click to edit Master title style</a:t>
            </a:r>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23504145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x">
  <p:cSld name="46_Section Header">
    <p:spTree>
      <p:nvGrpSpPr>
        <p:cNvPr id="1" name=""/>
        <p:cNvGrpSpPr/>
        <p:nvPr/>
      </p:nvGrpSpPr>
      <p:grpSpPr>
        <a:xfrm>
          <a:off x="0" y="0"/>
          <a:ext cx="0" cy="0"/>
          <a:chOff x="0" y="0"/>
          <a:chExt cx="0" cy="0"/>
        </a:xfrm>
      </p:grpSpPr>
      <p:sp>
        <p:nvSpPr>
          <p:cNvPr id="499" name="Shape 49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500" name="Shape 50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501" name="Shape 50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502"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503" name="Shape 50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04" name="Shape 50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5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35652423"/>
      </p:ext>
    </p:extLst>
  </p:cSld>
  <p:clrMapOvr>
    <a:masterClrMapping/>
  </p:clrMapOvr>
</p:sldLayout>
</file>

<file path=ppt/slideLayouts/slideLayout451.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841436080"/>
      </p:ext>
    </p:extLst>
  </p:cSld>
  <p:clrMapOvr>
    <a:masterClrMapping/>
  </p:clrMapOvr>
</p:sldLayout>
</file>

<file path=ppt/slideLayouts/slideLayout45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925162043"/>
      </p:ext>
    </p:extLst>
  </p:cSld>
  <p:clrMapOvr>
    <a:masterClrMapping/>
  </p:clrMapOvr>
</p:sldLayout>
</file>

<file path=ppt/slideLayouts/slideLayout45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33" y="1151335"/>
            <a:ext cx="4041775" cy="47982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33"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896764236"/>
      </p:ext>
    </p:extLst>
  </p:cSld>
  <p:clrMapOvr>
    <a:masterClrMapping/>
  </p:clrMapOvr>
</p:sldLayout>
</file>

<file path=ppt/slideLayouts/slideLayout45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645506815"/>
      </p:ext>
    </p:extLst>
  </p:cSld>
  <p:clrMapOvr>
    <a:masterClrMapping/>
  </p:clrMapOvr>
</p:sldLayout>
</file>

<file path=ppt/slideLayouts/slideLayout45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97697728"/>
      </p:ext>
    </p:extLst>
  </p:cSld>
  <p:clrMapOvr>
    <a:masterClrMapping/>
  </p:clrMapOvr>
</p:sldLayout>
</file>

<file path=ppt/slideLayouts/slideLayout45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3" y="204787"/>
            <a:ext cx="3008313" cy="871538"/>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04794"/>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13" y="1076328"/>
            <a:ext cx="3008313" cy="351829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308603068"/>
      </p:ext>
    </p:extLst>
  </p:cSld>
  <p:clrMapOvr>
    <a:masterClrMapping/>
  </p:clrMapOvr>
</p:sldLayout>
</file>

<file path=ppt/slideLayouts/slideLayout45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4025509"/>
            <a:ext cx="5486400" cy="603647"/>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108736504"/>
      </p:ext>
    </p:extLst>
  </p:cSld>
  <p:clrMapOvr>
    <a:masterClrMapping/>
  </p:clrMapOvr>
</p:sldLayout>
</file>

<file path=ppt/slideLayouts/slideLayout45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243607118"/>
      </p:ext>
    </p:extLst>
  </p:cSld>
  <p:clrMapOvr>
    <a:masterClrMapping/>
  </p:clrMapOvr>
</p:sldLayout>
</file>

<file path=ppt/slideLayouts/slideLayout45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054075305"/>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x">
  <p:cSld name="47_Section Header">
    <p:spTree>
      <p:nvGrpSpPr>
        <p:cNvPr id="1" name=""/>
        <p:cNvGrpSpPr/>
        <p:nvPr/>
      </p:nvGrpSpPr>
      <p:grpSpPr>
        <a:xfrm>
          <a:off x="0" y="0"/>
          <a:ext cx="0" cy="0"/>
          <a:chOff x="0" y="0"/>
          <a:chExt cx="0" cy="0"/>
        </a:xfrm>
      </p:grpSpPr>
      <p:sp>
        <p:nvSpPr>
          <p:cNvPr id="511" name="Shape 51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512" name="Shape 51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513" name="Shape 51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514"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515" name="Shape 51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16" name="Shape 516"/>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60.xml><?xml version="1.0" encoding="utf-8"?>
<p:sldLayout xmlns:a="http://schemas.openxmlformats.org/drawingml/2006/main" xmlns:r="http://schemas.openxmlformats.org/officeDocument/2006/relationships" xmlns:p="http://schemas.openxmlformats.org/presentationml/2006/main" showMasterSp="0" userDrawn="1">
  <p:cSld name="2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a:solidFill>
                  <a:prstClr val="black">
                    <a:lumMod val="50000"/>
                    <a:lumOff val="50000"/>
                  </a:prstClr>
                </a:solidFill>
              </a:rPr>
              <a:t>www.mawc411www.mawc411.com.com</a:t>
            </a: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6" name="Rectangle 11"/>
          <p:cNvSpPr>
            <a:spLocks noGrp="1"/>
          </p:cNvSpPr>
          <p:nvPr>
            <p:ph sz="quarter" idx="15"/>
          </p:nvPr>
        </p:nvSpPr>
        <p:spPr>
          <a:xfrm>
            <a:off x="304800" y="685800"/>
            <a:ext cx="8458200" cy="4000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2257735546"/>
      </p:ext>
    </p:extLst>
  </p:cSld>
  <p:clrMapOvr>
    <a:masterClrMapping/>
  </p:clrMapOvr>
</p:sldLayout>
</file>

<file path=ppt/slideLayouts/slideLayout461.xml><?xml version="1.0" encoding="utf-8"?>
<p:sldLayout xmlns:a="http://schemas.openxmlformats.org/drawingml/2006/main" xmlns:r="http://schemas.openxmlformats.org/officeDocument/2006/relationships" xmlns:p="http://schemas.openxmlformats.org/presentationml/2006/main" showMasterSp="0" userDrawn="1">
  <p:cSld name="7_Section Header">
    <p:spTree>
      <p:nvGrpSpPr>
        <p:cNvPr id="1" name=""/>
        <p:cNvGrpSpPr/>
        <p:nvPr/>
      </p:nvGrpSpPr>
      <p:grpSpPr>
        <a:xfrm>
          <a:off x="0" y="0"/>
          <a:ext cx="0" cy="0"/>
          <a:chOff x="0" y="0"/>
          <a:chExt cx="0" cy="0"/>
        </a:xfrm>
      </p:grpSpPr>
      <p:sp>
        <p:nvSpPr>
          <p:cNvPr id="9" name="Rectangle 8"/>
          <p:cNvSpPr/>
          <p:nvPr userDrawn="1"/>
        </p:nvSpPr>
        <p:spPr>
          <a:xfrm>
            <a:off x="1"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sp>
        <p:nvSpPr>
          <p:cNvPr id="14" name="Title 13"/>
          <p:cNvSpPr>
            <a:spLocks noGrp="1"/>
          </p:cNvSpPr>
          <p:nvPr>
            <p:ph type="ctrTitle"/>
          </p:nvPr>
        </p:nvSpPr>
        <p:spPr>
          <a:xfrm>
            <a:off x="1676400" y="0"/>
            <a:ext cx="7239000" cy="400050"/>
          </a:xfrm>
          <a:noFill/>
        </p:spPr>
        <p:txBody>
          <a:bodyPr vert="horz" numCol="1"/>
          <a:lstStyle>
            <a:lvl1pPr marL="182880" algn="r">
              <a:defRPr sz="2000" b="0" u="none" cap="none" spc="150" baseline="0">
                <a:solidFill>
                  <a:schemeClr val="bg1"/>
                </a:solidFill>
              </a:defRPr>
            </a:lvl1pPr>
            <a:extLst/>
          </a:lstStyle>
          <a:p>
            <a:r>
              <a:rPr lang="en-US" dirty="0"/>
              <a:t>Click to edit Master title style</a:t>
            </a:r>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a:solidFill>
                  <a:prstClr val="black">
                    <a:lumMod val="50000"/>
                    <a:lumOff val="50000"/>
                  </a:prstClr>
                </a:solidFill>
              </a:rPr>
              <a:t>www.mawc411www.mawc411.com.com</a:t>
            </a: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200" hangingPunct="1"/>
            <a:endParaRPr lang="en-US" kern="1200" dirty="0">
              <a:solidFill>
                <a:prstClr val="black"/>
              </a:solidFill>
            </a:endParaRPr>
          </a:p>
        </p:txBody>
      </p:sp>
      <p:pic>
        <p:nvPicPr>
          <p:cNvPr id="12" name="Picture 11"/>
          <p:cNvPicPr>
            <a:picLocks noChangeAspect="1"/>
          </p:cNvPicPr>
          <p:nvPr userDrawn="1"/>
        </p:nvPicPr>
        <p:blipFill>
          <a:blip r:embed="rId2" cstate="email">
            <a:extLst>
              <a:ext uri="{28A0092B-C50C-407E-A947-70E740481C1C}">
                <a14:useLocalDpi xmlns:a14="http://schemas.microsoft.com/office/drawing/2010/main"/>
              </a:ext>
            </a:extLst>
          </a:blip>
          <a:stretch>
            <a:fillRect/>
          </a:stretch>
        </p:blipFill>
        <p:spPr>
          <a:xfrm>
            <a:off x="8194928"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Tree>
    <p:extLst>
      <p:ext uri="{BB962C8B-B14F-4D97-AF65-F5344CB8AC3E}">
        <p14:creationId xmlns:p14="http://schemas.microsoft.com/office/powerpoint/2010/main" val="827567379"/>
      </p:ext>
    </p:extLst>
  </p:cSld>
  <p:clrMapOvr>
    <a:masterClrMapping/>
  </p:clrMapOvr>
</p:sldLayout>
</file>

<file path=ppt/slideLayouts/slideLayout46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2502773121"/>
      </p:ext>
    </p:extLst>
  </p:cSld>
  <p:clrMapOvr>
    <a:masterClrMapping/>
  </p:clrMapOvr>
</p:sldLayout>
</file>

<file path=ppt/slideLayouts/slideLayout46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7826"/>
            <a:ext cx="7772400" cy="1102519"/>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2914650"/>
            <a:ext cx="6400800" cy="1314450"/>
          </a:xfrm>
        </p:spPr>
        <p:txBody>
          <a:bodyPr/>
          <a:lstStyle>
            <a:lvl1pPr marL="0" indent="0" algn="ctr">
              <a:buNone/>
              <a:defRPr>
                <a:solidFill>
                  <a:schemeClr val="tx1">
                    <a:tint val="75000"/>
                  </a:schemeClr>
                </a:solidFill>
              </a:defRPr>
            </a:lvl1pPr>
            <a:lvl2pPr marL="457189" indent="0" algn="ctr">
              <a:buNone/>
              <a:defRPr>
                <a:solidFill>
                  <a:schemeClr val="tx1">
                    <a:tint val="75000"/>
                  </a:schemeClr>
                </a:solidFill>
              </a:defRPr>
            </a:lvl2pPr>
            <a:lvl3pPr marL="914378" indent="0" algn="ctr">
              <a:buNone/>
              <a:defRPr>
                <a:solidFill>
                  <a:schemeClr val="tx1">
                    <a:tint val="75000"/>
                  </a:schemeClr>
                </a:solidFill>
              </a:defRPr>
            </a:lvl3pPr>
            <a:lvl4pPr marL="1371566" indent="0" algn="ctr">
              <a:buNone/>
              <a:defRPr>
                <a:solidFill>
                  <a:schemeClr val="tx1">
                    <a:tint val="75000"/>
                  </a:schemeClr>
                </a:solidFill>
              </a:defRPr>
            </a:lvl4pPr>
            <a:lvl5pPr marL="1828754" indent="0" algn="ctr">
              <a:buNone/>
              <a:defRPr>
                <a:solidFill>
                  <a:schemeClr val="tx1">
                    <a:tint val="75000"/>
                  </a:schemeClr>
                </a:solidFill>
              </a:defRPr>
            </a:lvl5pPr>
            <a:lvl6pPr marL="2285943" indent="0" algn="ctr">
              <a:buNone/>
              <a:defRPr>
                <a:solidFill>
                  <a:schemeClr val="tx1">
                    <a:tint val="75000"/>
                  </a:schemeClr>
                </a:solidFill>
              </a:defRPr>
            </a:lvl6pPr>
            <a:lvl7pPr marL="2743132" indent="0" algn="ctr">
              <a:buNone/>
              <a:defRPr>
                <a:solidFill>
                  <a:schemeClr val="tx1">
                    <a:tint val="75000"/>
                  </a:schemeClr>
                </a:solidFill>
              </a:defRPr>
            </a:lvl7pPr>
            <a:lvl8pPr marL="3200320" indent="0" algn="ctr">
              <a:buNone/>
              <a:defRPr>
                <a:solidFill>
                  <a:schemeClr val="tx1">
                    <a:tint val="75000"/>
                  </a:schemeClr>
                </a:solidFill>
              </a:defRPr>
            </a:lvl8pPr>
            <a:lvl9pPr marL="3657509"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974078692"/>
      </p:ext>
    </p:extLst>
  </p:cSld>
  <p:clrMapOvr>
    <a:masterClrMapping/>
  </p:clrMapOvr>
</p:sldLayout>
</file>

<file path=ppt/slideLayouts/slideLayout46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342969824"/>
      </p:ext>
    </p:extLst>
  </p:cSld>
  <p:clrMapOvr>
    <a:masterClrMapping/>
  </p:clrMapOvr>
</p:sldLayout>
</file>

<file path=ppt/slideLayouts/slideLayout465.xml><?xml version="1.0" encoding="utf-8"?>
<p:sldLayout xmlns:a="http://schemas.openxmlformats.org/drawingml/2006/main" xmlns:r="http://schemas.openxmlformats.org/officeDocument/2006/relationships" xmlns:p="http://schemas.openxmlformats.org/presentationml/2006/main" preserve="1" userDrawn="1">
  <p:cSld name="Section Header">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3532772025"/>
      </p:ext>
    </p:extLst>
  </p:cSld>
  <p:clrMapOvr>
    <a:masterClrMapping/>
  </p:clrMapOvr>
</p:sldLayout>
</file>

<file path=ppt/slideLayouts/slideLayout46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900115"/>
            <a:ext cx="4038600" cy="2545556"/>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38554633"/>
      </p:ext>
    </p:extLst>
  </p:cSld>
  <p:clrMapOvr>
    <a:masterClrMapping/>
  </p:clrMapOvr>
</p:sldLayout>
</file>

<file path=ppt/slideLayouts/slideLayout46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5979"/>
            <a:ext cx="8229600" cy="85725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151335"/>
            <a:ext cx="4040188"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1631156"/>
            <a:ext cx="4040188"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34" y="1151335"/>
            <a:ext cx="4041775" cy="479822"/>
          </a:xfrm>
        </p:spPr>
        <p:txBody>
          <a:bodyPr anchor="b"/>
          <a:lstStyle>
            <a:lvl1pPr marL="0" indent="0">
              <a:buNone/>
              <a:defRPr sz="2400" b="1"/>
            </a:lvl1pPr>
            <a:lvl2pPr marL="457189" indent="0">
              <a:buNone/>
              <a:defRPr sz="2000" b="1"/>
            </a:lvl2pPr>
            <a:lvl3pPr marL="914378" indent="0">
              <a:buNone/>
              <a:defRPr sz="1800" b="1"/>
            </a:lvl3pPr>
            <a:lvl4pPr marL="1371566" indent="0">
              <a:buNone/>
              <a:defRPr sz="1600" b="1"/>
            </a:lvl4pPr>
            <a:lvl5pPr marL="1828754" indent="0">
              <a:buNone/>
              <a:defRPr sz="1600" b="1"/>
            </a:lvl5pPr>
            <a:lvl6pPr marL="2285943" indent="0">
              <a:buNone/>
              <a:defRPr sz="1600" b="1"/>
            </a:lvl6pPr>
            <a:lvl7pPr marL="2743132" indent="0">
              <a:buNone/>
              <a:defRPr sz="1600" b="1"/>
            </a:lvl7pPr>
            <a:lvl8pPr marL="3200320" indent="0">
              <a:buNone/>
              <a:defRPr sz="1600" b="1"/>
            </a:lvl8pPr>
            <a:lvl9pPr marL="3657509"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34" y="1631156"/>
            <a:ext cx="4041775" cy="2963466"/>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8" name="Footer Placeholder 7"/>
          <p:cNvSpPr>
            <a:spLocks noGrp="1"/>
          </p:cNvSpPr>
          <p:nvPr>
            <p:ph type="ftr" sz="quarter" idx="11"/>
          </p:nvPr>
        </p:nvSpPr>
        <p:spPr/>
        <p:txBody>
          <a:bodyPr/>
          <a:lstStyle/>
          <a:p>
            <a:endParaRPr lang="en-US" dirty="0">
              <a:solidFill>
                <a:prstClr val="black">
                  <a:tint val="75000"/>
                </a:prstClr>
              </a:solidFill>
            </a:endParaRPr>
          </a:p>
        </p:txBody>
      </p:sp>
      <p:sp>
        <p:nvSpPr>
          <p:cNvPr id="9" name="Slide Number Placeholder 8"/>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4062393921"/>
      </p:ext>
    </p:extLst>
  </p:cSld>
  <p:clrMapOvr>
    <a:masterClrMapping/>
  </p:clrMapOvr>
</p:sldLayout>
</file>

<file path=ppt/slideLayouts/slideLayout46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4" name="Footer Placeholder 3"/>
          <p:cNvSpPr>
            <a:spLocks noGrp="1"/>
          </p:cNvSpPr>
          <p:nvPr>
            <p:ph type="ftr" sz="quarter" idx="11"/>
          </p:nvPr>
        </p:nvSpPr>
        <p:spPr/>
        <p:txBody>
          <a:bodyPr/>
          <a:lstStyle/>
          <a:p>
            <a:endParaRPr lang="en-US" dirty="0">
              <a:solidFill>
                <a:prstClr val="black">
                  <a:tint val="75000"/>
                </a:prstClr>
              </a:solidFill>
            </a:endParaRPr>
          </a:p>
        </p:txBody>
      </p:sp>
      <p:sp>
        <p:nvSpPr>
          <p:cNvPr id="5" name="Slide Number Placeholder 4"/>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799294748"/>
      </p:ext>
    </p:extLst>
  </p:cSld>
  <p:clrMapOvr>
    <a:masterClrMapping/>
  </p:clrMapOvr>
</p:sldLayout>
</file>

<file path=ppt/slideLayouts/slideLayout46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3" name="Footer Placeholder 2"/>
          <p:cNvSpPr>
            <a:spLocks noGrp="1"/>
          </p:cNvSpPr>
          <p:nvPr>
            <p:ph type="ftr" sz="quarter" idx="11"/>
          </p:nvPr>
        </p:nvSpPr>
        <p:spPr/>
        <p:txBody>
          <a:bodyPr/>
          <a:lstStyle/>
          <a:p>
            <a:endParaRPr lang="en-US" dirty="0">
              <a:solidFill>
                <a:prstClr val="black">
                  <a:tint val="75000"/>
                </a:prstClr>
              </a:solidFill>
            </a:endParaRPr>
          </a:p>
        </p:txBody>
      </p:sp>
      <p:sp>
        <p:nvSpPr>
          <p:cNvPr id="4" name="Slide Number Placeholder 3"/>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53855791"/>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tx">
  <p:cSld name="48_Section Header">
    <p:spTree>
      <p:nvGrpSpPr>
        <p:cNvPr id="1" name=""/>
        <p:cNvGrpSpPr/>
        <p:nvPr/>
      </p:nvGrpSpPr>
      <p:grpSpPr>
        <a:xfrm>
          <a:off x="0" y="0"/>
          <a:ext cx="0" cy="0"/>
          <a:chOff x="0" y="0"/>
          <a:chExt cx="0" cy="0"/>
        </a:xfrm>
      </p:grpSpPr>
      <p:sp>
        <p:nvSpPr>
          <p:cNvPr id="523" name="Shape 52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524" name="Shape 52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525" name="Shape 52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526"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527" name="Shape 52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28" name="Shape 528"/>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7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14" y="204787"/>
            <a:ext cx="3008313" cy="871538"/>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04795"/>
            <a:ext cx="5111750" cy="438983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14" y="1076328"/>
            <a:ext cx="3008313" cy="351829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3546614823"/>
      </p:ext>
    </p:extLst>
  </p:cSld>
  <p:clrMapOvr>
    <a:masterClrMapping/>
  </p:clrMapOvr>
</p:sldLayout>
</file>

<file path=ppt/slideLayouts/slideLayout47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0451"/>
            <a:ext cx="5486400" cy="425054"/>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459581"/>
            <a:ext cx="5486400" cy="3086100"/>
          </a:xfrm>
        </p:spPr>
        <p:txBody>
          <a:bodyPr/>
          <a:lstStyle>
            <a:lvl1pPr marL="0" indent="0">
              <a:buNone/>
              <a:defRPr sz="3200"/>
            </a:lvl1pPr>
            <a:lvl2pPr marL="457189" indent="0">
              <a:buNone/>
              <a:defRPr sz="2800"/>
            </a:lvl2pPr>
            <a:lvl3pPr marL="914378" indent="0">
              <a:buNone/>
              <a:defRPr sz="2400"/>
            </a:lvl3pPr>
            <a:lvl4pPr marL="1371566" indent="0">
              <a:buNone/>
              <a:defRPr sz="2000"/>
            </a:lvl4pPr>
            <a:lvl5pPr marL="1828754" indent="0">
              <a:buNone/>
              <a:defRPr sz="2000"/>
            </a:lvl5pPr>
            <a:lvl6pPr marL="2285943" indent="0">
              <a:buNone/>
              <a:defRPr sz="2000"/>
            </a:lvl6pPr>
            <a:lvl7pPr marL="2743132" indent="0">
              <a:buNone/>
              <a:defRPr sz="2000"/>
            </a:lvl7pPr>
            <a:lvl8pPr marL="3200320" indent="0">
              <a:buNone/>
              <a:defRPr sz="2000"/>
            </a:lvl8pPr>
            <a:lvl9pPr marL="3657509" indent="0">
              <a:buNone/>
              <a:defRPr sz="2000"/>
            </a:lvl9pPr>
          </a:lstStyle>
          <a:p>
            <a:endParaRPr lang="en-US" dirty="0"/>
          </a:p>
        </p:txBody>
      </p:sp>
      <p:sp>
        <p:nvSpPr>
          <p:cNvPr id="4" name="Text Placeholder 3"/>
          <p:cNvSpPr>
            <a:spLocks noGrp="1"/>
          </p:cNvSpPr>
          <p:nvPr>
            <p:ph type="body" sz="half" idx="2"/>
          </p:nvPr>
        </p:nvSpPr>
        <p:spPr>
          <a:xfrm>
            <a:off x="1792288" y="4025510"/>
            <a:ext cx="5486400" cy="603647"/>
          </a:xfrm>
        </p:spPr>
        <p:txBody>
          <a:bodyPr/>
          <a:lstStyle>
            <a:lvl1pPr marL="0" indent="0">
              <a:buNone/>
              <a:defRPr sz="1400"/>
            </a:lvl1pPr>
            <a:lvl2pPr marL="457189" indent="0">
              <a:buNone/>
              <a:defRPr sz="1200"/>
            </a:lvl2pPr>
            <a:lvl3pPr marL="914378" indent="0">
              <a:buNone/>
              <a:defRPr sz="1000"/>
            </a:lvl3pPr>
            <a:lvl4pPr marL="1371566" indent="0">
              <a:buNone/>
              <a:defRPr sz="900"/>
            </a:lvl4pPr>
            <a:lvl5pPr marL="1828754" indent="0">
              <a:buNone/>
              <a:defRPr sz="900"/>
            </a:lvl5pPr>
            <a:lvl6pPr marL="2285943" indent="0">
              <a:buNone/>
              <a:defRPr sz="900"/>
            </a:lvl6pPr>
            <a:lvl7pPr marL="2743132" indent="0">
              <a:buNone/>
              <a:defRPr sz="900"/>
            </a:lvl7pPr>
            <a:lvl8pPr marL="3200320" indent="0">
              <a:buNone/>
              <a:defRPr sz="900"/>
            </a:lvl8pPr>
            <a:lvl9pPr marL="3657509"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6" name="Footer Placeholder 5"/>
          <p:cNvSpPr>
            <a:spLocks noGrp="1"/>
          </p:cNvSpPr>
          <p:nvPr>
            <p:ph type="ftr" sz="quarter" idx="11"/>
          </p:nvPr>
        </p:nvSpPr>
        <p:spPr/>
        <p:txBody>
          <a:bodyPr/>
          <a:lstStyle/>
          <a:p>
            <a:endParaRPr lang="en-US" dirty="0">
              <a:solidFill>
                <a:prstClr val="black">
                  <a:tint val="75000"/>
                </a:prstClr>
              </a:solidFill>
            </a:endParaRPr>
          </a:p>
        </p:txBody>
      </p:sp>
      <p:sp>
        <p:nvSpPr>
          <p:cNvPr id="7" name="Slide Number Placeholder 6"/>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73682996"/>
      </p:ext>
    </p:extLst>
  </p:cSld>
  <p:clrMapOvr>
    <a:masterClrMapping/>
  </p:clrMapOvr>
</p:sldLayout>
</file>

<file path=ppt/slideLayouts/slideLayout47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213081883"/>
      </p:ext>
    </p:extLst>
  </p:cSld>
  <p:clrMapOvr>
    <a:masterClrMapping/>
  </p:clrMapOvr>
</p:sldLayout>
</file>

<file path=ppt/slideLayouts/slideLayout47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154783"/>
            <a:ext cx="2057400" cy="3290888"/>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154783"/>
            <a:ext cx="6019800" cy="3290888"/>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BFCE6273-A319-479D-9063-91E74A0B2C54}" type="datetimeFigureOut">
              <a:rPr lang="en-US" smtClean="0">
                <a:solidFill>
                  <a:prstClr val="black">
                    <a:tint val="75000"/>
                  </a:prstClr>
                </a:solidFill>
              </a:rPr>
              <a:pPr/>
              <a:t>10/5/2018</a:t>
            </a:fld>
            <a:endParaRPr lang="en-US" dirty="0">
              <a:solidFill>
                <a:prstClr val="black">
                  <a:tint val="75000"/>
                </a:prstClr>
              </a:solidFill>
            </a:endParaRPr>
          </a:p>
        </p:txBody>
      </p:sp>
      <p:sp>
        <p:nvSpPr>
          <p:cNvPr id="5" name="Footer Placeholder 4"/>
          <p:cNvSpPr>
            <a:spLocks noGrp="1"/>
          </p:cNvSpPr>
          <p:nvPr>
            <p:ph type="ftr" sz="quarter" idx="11"/>
          </p:nvPr>
        </p:nvSpPr>
        <p:spPr/>
        <p:txBody>
          <a:bodyPr/>
          <a:lstStyle/>
          <a:p>
            <a:endParaRPr lang="en-US" dirty="0">
              <a:solidFill>
                <a:prstClr val="black">
                  <a:tint val="75000"/>
                </a:prstClr>
              </a:solidFill>
            </a:endParaRPr>
          </a:p>
        </p:txBody>
      </p:sp>
      <p:sp>
        <p:nvSpPr>
          <p:cNvPr id="6" name="Slide Number Placeholder 5"/>
          <p:cNvSpPr>
            <a:spLocks noGrp="1"/>
          </p:cNvSpPr>
          <p:nvPr>
            <p:ph type="sldNum" sz="quarter" idx="12"/>
          </p:nvPr>
        </p:nvSpPr>
        <p:spPr/>
        <p:txBody>
          <a:bodyPr/>
          <a:lstStyle/>
          <a:p>
            <a:fld id="{76335ADA-BCDA-4F8F-8D46-03EB2091062D}" type="slidenum">
              <a:rPr lang="en-US" smtClean="0">
                <a:solidFill>
                  <a:prstClr val="black">
                    <a:tint val="75000"/>
                  </a:prstClr>
                </a:solidFill>
              </a:rPr>
              <a:pPr/>
              <a:t>‹#›</a:t>
            </a:fld>
            <a:endParaRPr lang="en-US" dirty="0">
              <a:solidFill>
                <a:prstClr val="black">
                  <a:tint val="75000"/>
                </a:prstClr>
              </a:solidFill>
            </a:endParaRPr>
          </a:p>
        </p:txBody>
      </p:sp>
    </p:spTree>
    <p:extLst>
      <p:ext uri="{BB962C8B-B14F-4D97-AF65-F5344CB8AC3E}">
        <p14:creationId xmlns:p14="http://schemas.microsoft.com/office/powerpoint/2010/main" val="1893835084"/>
      </p:ext>
    </p:extLst>
  </p:cSld>
  <p:clrMapOvr>
    <a:masterClrMapping/>
  </p:clrMapOvr>
</p:sldLayout>
</file>

<file path=ppt/slideLayouts/slideLayout474.xml><?xml version="1.0" encoding="utf-8"?>
<p:sldLayout xmlns:a="http://schemas.openxmlformats.org/drawingml/2006/main" xmlns:r="http://schemas.openxmlformats.org/officeDocument/2006/relationships" xmlns:p="http://schemas.openxmlformats.org/presentationml/2006/main" showMasterSp="0" userDrawn="1">
  <p:cSld name="2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sym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sym typeface="Calibri"/>
            </a:endParaRPr>
          </a:p>
        </p:txBody>
      </p:sp>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574482933"/>
      </p:ext>
    </p:extLst>
  </p:cSld>
  <p:clrMapOvr>
    <a:masterClrMapping/>
  </p:clrMapOvr>
  <p:timing>
    <p:tnLst>
      <p:par>
        <p:cTn id="1" dur="indefinite" restart="never" nodeType="tmRoot"/>
      </p:par>
    </p:tnLst>
  </p:timing>
</p:sldLayout>
</file>

<file path=ppt/slideLayouts/slideLayout475.xml><?xml version="1.0" encoding="utf-8"?>
<p:sldLayout xmlns:a="http://schemas.openxmlformats.org/drawingml/2006/main" xmlns:r="http://schemas.openxmlformats.org/officeDocument/2006/relationships" xmlns:p="http://schemas.openxmlformats.org/presentationml/2006/main" showMasterSp="0" userDrawn="1">
  <p:cSld name="3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sym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sym typeface="Calibri"/>
            </a:endParaRPr>
          </a:p>
        </p:txBody>
      </p:sp>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7761955"/>
      </p:ext>
    </p:extLst>
  </p:cSld>
  <p:clrMapOvr>
    <a:masterClrMapping/>
  </p:clrMapOvr>
  <p:timing>
    <p:tnLst>
      <p:par>
        <p:cTn id="1" dur="indefinite" restart="never" nodeType="tmRoot"/>
      </p:par>
    </p:tnLst>
  </p:timing>
</p:sldLayout>
</file>

<file path=ppt/slideLayouts/slideLayout476.xml><?xml version="1.0" encoding="utf-8"?>
<p:sldLayout xmlns:a="http://schemas.openxmlformats.org/drawingml/2006/main" xmlns:r="http://schemas.openxmlformats.org/officeDocument/2006/relationships" xmlns:p="http://schemas.openxmlformats.org/presentationml/2006/main" showMasterSp="0" userDrawn="1">
  <p:cSld name="4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sym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sym typeface="Calibri"/>
            </a:endParaRPr>
          </a:p>
        </p:txBody>
      </p:sp>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061396863"/>
      </p:ext>
    </p:extLst>
  </p:cSld>
  <p:clrMapOvr>
    <a:masterClrMapping/>
  </p:clrMapOvr>
  <p:timing>
    <p:tnLst>
      <p:par>
        <p:cTn id="1" dur="indefinite" restart="never" nodeType="tmRoot"/>
      </p:par>
    </p:tnLst>
  </p:timing>
</p:sldLayout>
</file>

<file path=ppt/slideLayouts/slideLayout477.xml><?xml version="1.0" encoding="utf-8"?>
<p:sldLayout xmlns:a="http://schemas.openxmlformats.org/drawingml/2006/main" xmlns:r="http://schemas.openxmlformats.org/officeDocument/2006/relationships" xmlns:p="http://schemas.openxmlformats.org/presentationml/2006/main" showMasterSp="0" userDrawn="1">
  <p:cSld name="5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sym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sym typeface="Calibri"/>
            </a:endParaRPr>
          </a:p>
        </p:txBody>
      </p:sp>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186216669"/>
      </p:ext>
    </p:extLst>
  </p:cSld>
  <p:clrMapOvr>
    <a:masterClrMapping/>
  </p:clrMapOvr>
  <p:timing>
    <p:tnLst>
      <p:par>
        <p:cTn id="1" dur="indefinite" restart="never" nodeType="tmRoot"/>
      </p:par>
    </p:tnLst>
  </p:timing>
</p:sldLayout>
</file>

<file path=ppt/slideLayouts/slideLayout478.xml><?xml version="1.0" encoding="utf-8"?>
<p:sldLayout xmlns:a="http://schemas.openxmlformats.org/drawingml/2006/main" xmlns:r="http://schemas.openxmlformats.org/officeDocument/2006/relationships" xmlns:p="http://schemas.openxmlformats.org/presentationml/2006/main" showMasterSp="0" userDrawn="1">
  <p:cSld name="6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sym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sym typeface="Calibri"/>
            </a:endParaRPr>
          </a:p>
        </p:txBody>
      </p:sp>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362844445"/>
      </p:ext>
    </p:extLst>
  </p:cSld>
  <p:clrMapOvr>
    <a:masterClrMapping/>
  </p:clrMapOvr>
  <p:timing>
    <p:tnLst>
      <p:par>
        <p:cTn id="1" dur="indefinite" restart="never" nodeType="tmRoot"/>
      </p:par>
    </p:tnLst>
  </p:timing>
</p:sldLayout>
</file>

<file path=ppt/slideLayouts/slideLayout479.xml><?xml version="1.0" encoding="utf-8"?>
<p:sldLayout xmlns:a="http://schemas.openxmlformats.org/drawingml/2006/main" xmlns:r="http://schemas.openxmlformats.org/officeDocument/2006/relationships" xmlns:p="http://schemas.openxmlformats.org/presentationml/2006/main" showMasterSp="0" userDrawn="1">
  <p:cSld name="7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sym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sym typeface="Calibri"/>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34095212"/>
      </p:ext>
    </p:extLst>
  </p:cSld>
  <p:clrMapOvr>
    <a:masterClrMapping/>
  </p:clrMapOvr>
  <p:timing>
    <p:tnLst>
      <p:par>
        <p:cTn id="1" dur="indefinite" restart="never" nodeType="tmRoot"/>
      </p:par>
    </p:tnLst>
  </p:timing>
</p:sldLayout>
</file>

<file path=ppt/slideLayouts/slideLayout48.xml><?xml version="1.0" encoding="utf-8"?>
<p:sldLayout xmlns:a="http://schemas.openxmlformats.org/drawingml/2006/main" xmlns:r="http://schemas.openxmlformats.org/officeDocument/2006/relationships" xmlns:p="http://schemas.openxmlformats.org/presentationml/2006/main" type="tx">
  <p:cSld name="49_Section Header">
    <p:spTree>
      <p:nvGrpSpPr>
        <p:cNvPr id="1" name=""/>
        <p:cNvGrpSpPr/>
        <p:nvPr/>
      </p:nvGrpSpPr>
      <p:grpSpPr>
        <a:xfrm>
          <a:off x="0" y="0"/>
          <a:ext cx="0" cy="0"/>
          <a:chOff x="0" y="0"/>
          <a:chExt cx="0" cy="0"/>
        </a:xfrm>
      </p:grpSpPr>
      <p:sp>
        <p:nvSpPr>
          <p:cNvPr id="535" name="Shape 53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536" name="Shape 53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537" name="Shape 53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538"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539" name="Shape 53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40" name="Shape 540"/>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80.xml><?xml version="1.0" encoding="utf-8"?>
<p:sldLayout xmlns:a="http://schemas.openxmlformats.org/drawingml/2006/main" xmlns:r="http://schemas.openxmlformats.org/officeDocument/2006/relationships" xmlns:p="http://schemas.openxmlformats.org/presentationml/2006/main" showMasterSp="0" userDrawn="1">
  <p:cSld name="8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sym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sym typeface="Calibri"/>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611268757"/>
      </p:ext>
    </p:extLst>
  </p:cSld>
  <p:clrMapOvr>
    <a:masterClrMapping/>
  </p:clrMapOvr>
  <p:timing>
    <p:tnLst>
      <p:par>
        <p:cTn id="1" dur="indefinite" restart="never" nodeType="tmRoot"/>
      </p:par>
    </p:tnLst>
  </p:timing>
</p:sldLayout>
</file>

<file path=ppt/slideLayouts/slideLayout481.xml><?xml version="1.0" encoding="utf-8"?>
<p:sldLayout xmlns:a="http://schemas.openxmlformats.org/drawingml/2006/main" xmlns:r="http://schemas.openxmlformats.org/officeDocument/2006/relationships" xmlns:p="http://schemas.openxmlformats.org/presentationml/2006/main" showMasterSp="0" userDrawn="1">
  <p:cSld name="9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sym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sym typeface="Calibri"/>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06564639"/>
      </p:ext>
    </p:extLst>
  </p:cSld>
  <p:clrMapOvr>
    <a:masterClrMapping/>
  </p:clrMapOvr>
</p:sldLayout>
</file>

<file path=ppt/slideLayouts/slideLayout482.xml><?xml version="1.0" encoding="utf-8"?>
<p:sldLayout xmlns:a="http://schemas.openxmlformats.org/drawingml/2006/main" xmlns:r="http://schemas.openxmlformats.org/officeDocument/2006/relationships" xmlns:p="http://schemas.openxmlformats.org/presentationml/2006/main" showMasterSp="0" userDrawn="1">
  <p:cSld name="10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sym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sym typeface="Calibri"/>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31655779"/>
      </p:ext>
    </p:extLst>
  </p:cSld>
  <p:clrMapOvr>
    <a:masterClrMapping/>
  </p:clrMapOvr>
</p:sldLayout>
</file>

<file path=ppt/slideLayouts/slideLayout483.xml><?xml version="1.0" encoding="utf-8"?>
<p:sldLayout xmlns:a="http://schemas.openxmlformats.org/drawingml/2006/main" xmlns:r="http://schemas.openxmlformats.org/officeDocument/2006/relationships" xmlns:p="http://schemas.openxmlformats.org/presentationml/2006/main" showMasterSp="0" userDrawn="1">
  <p:cSld name="11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sym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sym typeface="Calibri"/>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24279996"/>
      </p:ext>
    </p:extLst>
  </p:cSld>
  <p:clrMapOvr>
    <a:masterClrMapping/>
  </p:clrMapOvr>
</p:sldLayout>
</file>

<file path=ppt/slideLayouts/slideLayout484.xml><?xml version="1.0" encoding="utf-8"?>
<p:sldLayout xmlns:a="http://schemas.openxmlformats.org/drawingml/2006/main" xmlns:r="http://schemas.openxmlformats.org/officeDocument/2006/relationships" xmlns:p="http://schemas.openxmlformats.org/presentationml/2006/main" showMasterSp="0" userDrawn="1">
  <p:cSld name="12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sym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sym typeface="Calibri"/>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30483930"/>
      </p:ext>
    </p:extLst>
  </p:cSld>
  <p:clrMapOvr>
    <a:masterClrMapping/>
  </p:clrMapOvr>
</p:sldLayout>
</file>

<file path=ppt/slideLayouts/slideLayout485.xml><?xml version="1.0" encoding="utf-8"?>
<p:sldLayout xmlns:a="http://schemas.openxmlformats.org/drawingml/2006/main" xmlns:r="http://schemas.openxmlformats.org/officeDocument/2006/relationships" xmlns:p="http://schemas.openxmlformats.org/presentationml/2006/main" showMasterSp="0" userDrawn="1">
  <p:cSld name="13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sym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sym typeface="Calibri"/>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64751233"/>
      </p:ext>
    </p:extLst>
  </p:cSld>
  <p:clrMapOvr>
    <a:masterClrMapping/>
  </p:clrMapOvr>
</p:sldLayout>
</file>

<file path=ppt/slideLayouts/slideLayout486.xml><?xml version="1.0" encoding="utf-8"?>
<p:sldLayout xmlns:a="http://schemas.openxmlformats.org/drawingml/2006/main" xmlns:r="http://schemas.openxmlformats.org/officeDocument/2006/relationships" xmlns:p="http://schemas.openxmlformats.org/presentationml/2006/main" showMasterSp="0" userDrawn="1">
  <p:cSld name="14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sym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sym typeface="Calibri"/>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975499619"/>
      </p:ext>
    </p:extLst>
  </p:cSld>
  <p:clrMapOvr>
    <a:masterClrMapping/>
  </p:clrMapOvr>
</p:sldLayout>
</file>

<file path=ppt/slideLayouts/slideLayout487.xml><?xml version="1.0" encoding="utf-8"?>
<p:sldLayout xmlns:a="http://schemas.openxmlformats.org/drawingml/2006/main" xmlns:r="http://schemas.openxmlformats.org/officeDocument/2006/relationships" xmlns:p="http://schemas.openxmlformats.org/presentationml/2006/main" showMasterSp="0" userDrawn="1">
  <p:cSld name="15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sym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sym typeface="Calibri"/>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931628255"/>
      </p:ext>
    </p:extLst>
  </p:cSld>
  <p:clrMapOvr>
    <a:masterClrMapping/>
  </p:clrMapOvr>
</p:sldLayout>
</file>

<file path=ppt/slideLayouts/slideLayout488.xml><?xml version="1.0" encoding="utf-8"?>
<p:sldLayout xmlns:a="http://schemas.openxmlformats.org/drawingml/2006/main" xmlns:r="http://schemas.openxmlformats.org/officeDocument/2006/relationships" xmlns:p="http://schemas.openxmlformats.org/presentationml/2006/main" showMasterSp="0" userDrawn="1">
  <p:cSld name="16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sym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sym typeface="Calibri"/>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07277973"/>
      </p:ext>
    </p:extLst>
  </p:cSld>
  <p:clrMapOvr>
    <a:masterClrMapping/>
  </p:clrMapOvr>
</p:sldLayout>
</file>

<file path=ppt/slideLayouts/slideLayout489.xml><?xml version="1.0" encoding="utf-8"?>
<p:sldLayout xmlns:a="http://schemas.openxmlformats.org/drawingml/2006/main" xmlns:r="http://schemas.openxmlformats.org/officeDocument/2006/relationships" xmlns:p="http://schemas.openxmlformats.org/presentationml/2006/main" showMasterSp="0" userDrawn="1">
  <p:cSld name="17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sym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sym typeface="Calibri"/>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34248027"/>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x">
  <p:cSld name="50_Section Header">
    <p:spTree>
      <p:nvGrpSpPr>
        <p:cNvPr id="1" name=""/>
        <p:cNvGrpSpPr/>
        <p:nvPr/>
      </p:nvGrpSpPr>
      <p:grpSpPr>
        <a:xfrm>
          <a:off x="0" y="0"/>
          <a:ext cx="0" cy="0"/>
          <a:chOff x="0" y="0"/>
          <a:chExt cx="0" cy="0"/>
        </a:xfrm>
      </p:grpSpPr>
      <p:sp>
        <p:nvSpPr>
          <p:cNvPr id="547" name="Shape 54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548" name="Shape 54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549" name="Shape 54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pic>
        <p:nvPicPr>
          <p:cNvPr id="550" name="image1.png"/>
          <p:cNvPicPr>
            <a:picLocks noChangeAspect="1"/>
          </p:cNvPicPr>
          <p:nvPr/>
        </p:nvPicPr>
        <p:blipFill>
          <a:blip r:embed="rId2" cstate="screen">
            <a:extLst>
              <a:ext uri="{28A0092B-C50C-407E-A947-70E740481C1C}">
                <a14:useLocalDpi xmlns:a14="http://schemas.microsoft.com/office/drawing/2010/main"/>
              </a:ext>
            </a:extLst>
          </a:blip>
          <a:stretch>
            <a:fillRect/>
          </a:stretch>
        </p:blipFill>
        <p:spPr>
          <a:xfrm>
            <a:off x="8194927" y="4824113"/>
            <a:ext cx="949080" cy="319389"/>
          </a:xfrm>
          <a:prstGeom prst="rect">
            <a:avLst/>
          </a:prstGeom>
          <a:ln w="12700">
            <a:miter lim="400000"/>
          </a:ln>
        </p:spPr>
      </p:pic>
      <p:sp>
        <p:nvSpPr>
          <p:cNvPr id="551" name="Shape 55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552" name="Shape 55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490.xml><?xml version="1.0" encoding="utf-8"?>
<p:sldLayout xmlns:a="http://schemas.openxmlformats.org/drawingml/2006/main" xmlns:r="http://schemas.openxmlformats.org/officeDocument/2006/relationships" xmlns:p="http://schemas.openxmlformats.org/presentationml/2006/main" showMasterSp="0" userDrawn="1">
  <p:cSld name="18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sym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sym typeface="Calibri"/>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087235390"/>
      </p:ext>
    </p:extLst>
  </p:cSld>
  <p:clrMapOvr>
    <a:masterClrMapping/>
  </p:clrMapOvr>
</p:sldLayout>
</file>

<file path=ppt/slideLayouts/slideLayout491.xml><?xml version="1.0" encoding="utf-8"?>
<p:sldLayout xmlns:a="http://schemas.openxmlformats.org/drawingml/2006/main" xmlns:r="http://schemas.openxmlformats.org/officeDocument/2006/relationships" xmlns:p="http://schemas.openxmlformats.org/presentationml/2006/main" showMasterSp="0" userDrawn="1">
  <p:cSld name="19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sym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sym typeface="Calibri"/>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04567033"/>
      </p:ext>
    </p:extLst>
  </p:cSld>
  <p:clrMapOvr>
    <a:masterClrMapping/>
  </p:clrMapOvr>
</p:sldLayout>
</file>

<file path=ppt/slideLayouts/slideLayout492.xml><?xml version="1.0" encoding="utf-8"?>
<p:sldLayout xmlns:a="http://schemas.openxmlformats.org/drawingml/2006/main" xmlns:r="http://schemas.openxmlformats.org/officeDocument/2006/relationships" xmlns:p="http://schemas.openxmlformats.org/presentationml/2006/main" showMasterSp="0" userDrawn="1">
  <p:cSld name="20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sym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sym typeface="Calibri"/>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227572342"/>
      </p:ext>
    </p:extLst>
  </p:cSld>
  <p:clrMapOvr>
    <a:masterClrMapping/>
  </p:clrMapOvr>
</p:sldLayout>
</file>

<file path=ppt/slideLayouts/slideLayout493.xml><?xml version="1.0" encoding="utf-8"?>
<p:sldLayout xmlns:a="http://schemas.openxmlformats.org/drawingml/2006/main" xmlns:r="http://schemas.openxmlformats.org/officeDocument/2006/relationships" xmlns:p="http://schemas.openxmlformats.org/presentationml/2006/main" showMasterSp="0" userDrawn="1">
  <p:cSld name="21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sym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sym typeface="Calibri"/>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709848806"/>
      </p:ext>
    </p:extLst>
  </p:cSld>
  <p:clrMapOvr>
    <a:masterClrMapping/>
  </p:clrMapOvr>
</p:sldLayout>
</file>

<file path=ppt/slideLayouts/slideLayout494.xml><?xml version="1.0" encoding="utf-8"?>
<p:sldLayout xmlns:a="http://schemas.openxmlformats.org/drawingml/2006/main" xmlns:r="http://schemas.openxmlformats.org/officeDocument/2006/relationships" xmlns:p="http://schemas.openxmlformats.org/presentationml/2006/main" showMasterSp="0" userDrawn="1">
  <p:cSld name="22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sym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sym typeface="Calibri"/>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83766202"/>
      </p:ext>
    </p:extLst>
  </p:cSld>
  <p:clrMapOvr>
    <a:masterClrMapping/>
  </p:clrMapOvr>
</p:sldLayout>
</file>

<file path=ppt/slideLayouts/slideLayout495.xml><?xml version="1.0" encoding="utf-8"?>
<p:sldLayout xmlns:a="http://schemas.openxmlformats.org/drawingml/2006/main" xmlns:r="http://schemas.openxmlformats.org/officeDocument/2006/relationships" xmlns:p="http://schemas.openxmlformats.org/presentationml/2006/main" showMasterSp="0" userDrawn="1">
  <p:cSld name="23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sym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sym typeface="Calibri"/>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758385041"/>
      </p:ext>
    </p:extLst>
  </p:cSld>
  <p:clrMapOvr>
    <a:masterClrMapping/>
  </p:clrMapOvr>
</p:sldLayout>
</file>

<file path=ppt/slideLayouts/slideLayout496.xml><?xml version="1.0" encoding="utf-8"?>
<p:sldLayout xmlns:a="http://schemas.openxmlformats.org/drawingml/2006/main" xmlns:r="http://schemas.openxmlformats.org/officeDocument/2006/relationships" xmlns:p="http://schemas.openxmlformats.org/presentationml/2006/main" showMasterSp="0" userDrawn="1">
  <p:cSld name="24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sym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sym typeface="Calibri"/>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871143089"/>
      </p:ext>
    </p:extLst>
  </p:cSld>
  <p:clrMapOvr>
    <a:masterClrMapping/>
  </p:clrMapOvr>
</p:sldLayout>
</file>

<file path=ppt/slideLayouts/slideLayout497.xml><?xml version="1.0" encoding="utf-8"?>
<p:sldLayout xmlns:a="http://schemas.openxmlformats.org/drawingml/2006/main" xmlns:r="http://schemas.openxmlformats.org/officeDocument/2006/relationships" xmlns:p="http://schemas.openxmlformats.org/presentationml/2006/main" showMasterSp="0" userDrawn="1">
  <p:cSld name="25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sym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sym typeface="Calibri"/>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36028637"/>
      </p:ext>
    </p:extLst>
  </p:cSld>
  <p:clrMapOvr>
    <a:masterClrMapping/>
  </p:clrMapOvr>
</p:sldLayout>
</file>

<file path=ppt/slideLayouts/slideLayout498.xml><?xml version="1.0" encoding="utf-8"?>
<p:sldLayout xmlns:a="http://schemas.openxmlformats.org/drawingml/2006/main" xmlns:r="http://schemas.openxmlformats.org/officeDocument/2006/relationships" xmlns:p="http://schemas.openxmlformats.org/presentationml/2006/main" showMasterSp="0" userDrawn="1">
  <p:cSld name="26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sym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sym typeface="Calibri"/>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11763489"/>
      </p:ext>
    </p:extLst>
  </p:cSld>
  <p:clrMapOvr>
    <a:masterClrMapping/>
  </p:clrMapOvr>
</p:sldLayout>
</file>

<file path=ppt/slideLayouts/slideLayout499.xml><?xml version="1.0" encoding="utf-8"?>
<p:sldLayout xmlns:a="http://schemas.openxmlformats.org/drawingml/2006/main" xmlns:r="http://schemas.openxmlformats.org/officeDocument/2006/relationships" xmlns:p="http://schemas.openxmlformats.org/presentationml/2006/main" showMasterSp="0" userDrawn="1">
  <p:cSld name="27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sym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sym typeface="Calibri"/>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89823233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45" name="Shape 45"/>
          <p:cNvSpPr>
            <a:spLocks noGrp="1"/>
          </p:cNvSpPr>
          <p:nvPr>
            <p:ph type="title"/>
          </p:nvPr>
        </p:nvSpPr>
        <p:spPr>
          <a:prstGeom prst="rect">
            <a:avLst/>
          </a:prstGeom>
        </p:spPr>
        <p:txBody>
          <a:bodyPr/>
          <a:lstStyle/>
          <a:p>
            <a:r>
              <a:t>Title Text</a:t>
            </a:r>
          </a:p>
        </p:txBody>
      </p:sp>
      <p:sp>
        <p:nvSpPr>
          <p:cNvPr id="46" name="Shape 46"/>
          <p:cNvSpPr>
            <a:spLocks noGrp="1"/>
          </p:cNvSpPr>
          <p:nvPr>
            <p:ph type="body" sz="quarter" idx="1"/>
          </p:nvPr>
        </p:nvSpPr>
        <p:spPr>
          <a:xfrm>
            <a:off x="457200" y="1151336"/>
            <a:ext cx="4040188" cy="479823"/>
          </a:xfrm>
          <a:prstGeom prst="rect">
            <a:avLst/>
          </a:prstGeom>
        </p:spPr>
        <p:txBody>
          <a:bodyPr anchor="b"/>
          <a:lstStyle>
            <a:lvl1pPr marL="0" indent="0">
              <a:spcBef>
                <a:spcPts val="500"/>
              </a:spcBef>
              <a:buSzTx/>
              <a:buFontTx/>
              <a:buNone/>
              <a:defRPr sz="2400" b="1"/>
            </a:lvl1pPr>
            <a:lvl2pPr marL="0" indent="457034">
              <a:spcBef>
                <a:spcPts val="500"/>
              </a:spcBef>
              <a:buSzTx/>
              <a:buFontTx/>
              <a:buNone/>
              <a:defRPr sz="2400" b="1"/>
            </a:lvl2pPr>
            <a:lvl3pPr marL="0" indent="914085">
              <a:spcBef>
                <a:spcPts val="500"/>
              </a:spcBef>
              <a:buSzTx/>
              <a:buFontTx/>
              <a:buNone/>
              <a:defRPr sz="2400" b="1"/>
            </a:lvl3pPr>
            <a:lvl4pPr marL="0" indent="1371124">
              <a:spcBef>
                <a:spcPts val="500"/>
              </a:spcBef>
              <a:buSzTx/>
              <a:buFontTx/>
              <a:buNone/>
              <a:defRPr sz="2400" b="1"/>
            </a:lvl4pPr>
            <a:lvl5pPr marL="0" indent="1828169">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47" name="Shape 47"/>
          <p:cNvSpPr>
            <a:spLocks noGrp="1"/>
          </p:cNvSpPr>
          <p:nvPr>
            <p:ph type="body" sz="quarter" idx="13"/>
          </p:nvPr>
        </p:nvSpPr>
        <p:spPr>
          <a:xfrm>
            <a:off x="4645033" y="1151336"/>
            <a:ext cx="4041776" cy="479823"/>
          </a:xfrm>
          <a:prstGeom prst="rect">
            <a:avLst/>
          </a:prstGeom>
        </p:spPr>
        <p:txBody>
          <a:bodyPr anchor="b"/>
          <a:lstStyle>
            <a:lvl1pPr marL="0" indent="0">
              <a:spcBef>
                <a:spcPts val="375"/>
              </a:spcBef>
              <a:buSzTx/>
              <a:buFontTx/>
              <a:buNone/>
              <a:defRPr sz="2400" b="1"/>
            </a:lvl1pPr>
          </a:lstStyle>
          <a:p>
            <a:pPr marL="0" indent="0">
              <a:spcBef>
                <a:spcPts val="500"/>
              </a:spcBef>
              <a:buSzTx/>
              <a:buFontTx/>
              <a:buNone/>
              <a:defRPr sz="2400" b="1"/>
            </a:pPr>
            <a:endParaRPr/>
          </a:p>
        </p:txBody>
      </p:sp>
      <p:sp>
        <p:nvSpPr>
          <p:cNvPr id="48" name="Shape 48"/>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0.xml><?xml version="1.0" encoding="utf-8"?>
<p:sldLayout xmlns:a="http://schemas.openxmlformats.org/drawingml/2006/main" xmlns:r="http://schemas.openxmlformats.org/officeDocument/2006/relationships" xmlns:p="http://schemas.openxmlformats.org/presentationml/2006/main" type="tx">
  <p:cSld name="Custom Layout">
    <p:spTree>
      <p:nvGrpSpPr>
        <p:cNvPr id="1" name=""/>
        <p:cNvGrpSpPr/>
        <p:nvPr/>
      </p:nvGrpSpPr>
      <p:grpSpPr>
        <a:xfrm>
          <a:off x="0" y="0"/>
          <a:ext cx="0" cy="0"/>
          <a:chOff x="0" y="0"/>
          <a:chExt cx="0" cy="0"/>
        </a:xfrm>
      </p:grpSpPr>
      <p:sp>
        <p:nvSpPr>
          <p:cNvPr id="559" name="Shape 559"/>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00.xml><?xml version="1.0" encoding="utf-8"?>
<p:sldLayout xmlns:a="http://schemas.openxmlformats.org/drawingml/2006/main" xmlns:r="http://schemas.openxmlformats.org/officeDocument/2006/relationships" xmlns:p="http://schemas.openxmlformats.org/presentationml/2006/main" showMasterSp="0" userDrawn="1">
  <p:cSld name="28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sym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sym typeface="Calibri"/>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328025386"/>
      </p:ext>
    </p:extLst>
  </p:cSld>
  <p:clrMapOvr>
    <a:masterClrMapping/>
  </p:clrMapOvr>
</p:sldLayout>
</file>

<file path=ppt/slideLayouts/slideLayout501.xml><?xml version="1.0" encoding="utf-8"?>
<p:sldLayout xmlns:a="http://schemas.openxmlformats.org/drawingml/2006/main" xmlns:r="http://schemas.openxmlformats.org/officeDocument/2006/relationships" xmlns:p="http://schemas.openxmlformats.org/presentationml/2006/main" showMasterSp="0" userDrawn="1">
  <p:cSld name="29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sym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sym typeface="Calibri"/>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1937891343"/>
      </p:ext>
    </p:extLst>
  </p:cSld>
  <p:clrMapOvr>
    <a:masterClrMapping/>
  </p:clrMapOvr>
</p:sldLayout>
</file>

<file path=ppt/slideLayouts/slideLayout502.xml><?xml version="1.0" encoding="utf-8"?>
<p:sldLayout xmlns:a="http://schemas.openxmlformats.org/drawingml/2006/main" xmlns:r="http://schemas.openxmlformats.org/officeDocument/2006/relationships" xmlns:p="http://schemas.openxmlformats.org/presentationml/2006/main" showMasterSp="0" userDrawn="1">
  <p:cSld name="30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sym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sym typeface="Calibri"/>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625819173"/>
      </p:ext>
    </p:extLst>
  </p:cSld>
  <p:clrMapOvr>
    <a:masterClrMapping/>
  </p:clrMapOvr>
</p:sldLayout>
</file>

<file path=ppt/slideLayouts/slideLayout503.xml><?xml version="1.0" encoding="utf-8"?>
<p:sldLayout xmlns:a="http://schemas.openxmlformats.org/drawingml/2006/main" xmlns:r="http://schemas.openxmlformats.org/officeDocument/2006/relationships" xmlns:p="http://schemas.openxmlformats.org/presentationml/2006/main" showMasterSp="0" userDrawn="1">
  <p:cSld name="31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sym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sym typeface="Calibri"/>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4123008565"/>
      </p:ext>
    </p:extLst>
  </p:cSld>
  <p:clrMapOvr>
    <a:masterClrMapping/>
  </p:clrMapOvr>
</p:sldLayout>
</file>

<file path=ppt/slideLayouts/slideLayout504.xml><?xml version="1.0" encoding="utf-8"?>
<p:sldLayout xmlns:a="http://schemas.openxmlformats.org/drawingml/2006/main" xmlns:r="http://schemas.openxmlformats.org/officeDocument/2006/relationships" xmlns:p="http://schemas.openxmlformats.org/presentationml/2006/main" showMasterSp="0" userDrawn="1">
  <p:cSld name="32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sym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sym typeface="Calibri"/>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59134151"/>
      </p:ext>
    </p:extLst>
  </p:cSld>
  <p:clrMapOvr>
    <a:masterClrMapping/>
  </p:clrMapOvr>
</p:sldLayout>
</file>

<file path=ppt/slideLayouts/slideLayout505.xml><?xml version="1.0" encoding="utf-8"?>
<p:sldLayout xmlns:a="http://schemas.openxmlformats.org/drawingml/2006/main" xmlns:r="http://schemas.openxmlformats.org/officeDocument/2006/relationships" xmlns:p="http://schemas.openxmlformats.org/presentationml/2006/main" showMasterSp="0" userDrawn="1">
  <p:cSld name="33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sym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sym typeface="Calibri"/>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059859760"/>
      </p:ext>
    </p:extLst>
  </p:cSld>
  <p:clrMapOvr>
    <a:masterClrMapping/>
  </p:clrMapOvr>
</p:sldLayout>
</file>

<file path=ppt/slideLayouts/slideLayout506.xml><?xml version="1.0" encoding="utf-8"?>
<p:sldLayout xmlns:a="http://schemas.openxmlformats.org/drawingml/2006/main" xmlns:r="http://schemas.openxmlformats.org/officeDocument/2006/relationships" xmlns:p="http://schemas.openxmlformats.org/presentationml/2006/main" showMasterSp="0" userDrawn="1">
  <p:cSld name="45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sym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sym typeface="Calibri"/>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963753323"/>
      </p:ext>
    </p:extLst>
  </p:cSld>
  <p:clrMapOvr>
    <a:masterClrMapping/>
  </p:clrMapOvr>
</p:sldLayout>
</file>

<file path=ppt/slideLayouts/slideLayout507.xml><?xml version="1.0" encoding="utf-8"?>
<p:sldLayout xmlns:a="http://schemas.openxmlformats.org/drawingml/2006/main" xmlns:r="http://schemas.openxmlformats.org/officeDocument/2006/relationships" xmlns:p="http://schemas.openxmlformats.org/presentationml/2006/main" showMasterSp="0" userDrawn="1">
  <p:cSld name="46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sym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sym typeface="Calibri"/>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216763024"/>
      </p:ext>
    </p:extLst>
  </p:cSld>
  <p:clrMapOvr>
    <a:masterClrMapping/>
  </p:clrMapOvr>
</p:sldLayout>
</file>

<file path=ppt/slideLayouts/slideLayout508.xml><?xml version="1.0" encoding="utf-8"?>
<p:sldLayout xmlns:a="http://schemas.openxmlformats.org/drawingml/2006/main" xmlns:r="http://schemas.openxmlformats.org/officeDocument/2006/relationships" xmlns:p="http://schemas.openxmlformats.org/presentationml/2006/main" showMasterSp="0" userDrawn="1">
  <p:cSld name="47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sym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sym typeface="Calibri"/>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287359019"/>
      </p:ext>
    </p:extLst>
  </p:cSld>
  <p:clrMapOvr>
    <a:masterClrMapping/>
  </p:clrMapOvr>
</p:sldLayout>
</file>

<file path=ppt/slideLayouts/slideLayout509.xml><?xml version="1.0" encoding="utf-8"?>
<p:sldLayout xmlns:a="http://schemas.openxmlformats.org/drawingml/2006/main" xmlns:r="http://schemas.openxmlformats.org/officeDocument/2006/relationships" xmlns:p="http://schemas.openxmlformats.org/presentationml/2006/main" showMasterSp="0" userDrawn="1">
  <p:cSld name="48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sym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sym typeface="Calibri"/>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182429984"/>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tx">
  <p:cSld name="Title Slide">
    <p:spTree>
      <p:nvGrpSpPr>
        <p:cNvPr id="1" name=""/>
        <p:cNvGrpSpPr/>
        <p:nvPr/>
      </p:nvGrpSpPr>
      <p:grpSpPr>
        <a:xfrm>
          <a:off x="0" y="0"/>
          <a:ext cx="0" cy="0"/>
          <a:chOff x="0" y="0"/>
          <a:chExt cx="0" cy="0"/>
        </a:xfrm>
      </p:grpSpPr>
      <p:sp>
        <p:nvSpPr>
          <p:cNvPr id="566" name="Shape 566"/>
          <p:cNvSpPr>
            <a:spLocks noGrp="1"/>
          </p:cNvSpPr>
          <p:nvPr>
            <p:ph type="title"/>
          </p:nvPr>
        </p:nvSpPr>
        <p:spPr>
          <a:xfrm>
            <a:off x="685800" y="1597828"/>
            <a:ext cx="7772400" cy="1102520"/>
          </a:xfrm>
          <a:prstGeom prst="rect">
            <a:avLst/>
          </a:prstGeom>
        </p:spPr>
        <p:txBody>
          <a:bodyPr/>
          <a:lstStyle/>
          <a:p>
            <a:r>
              <a:t>Title Text</a:t>
            </a:r>
          </a:p>
        </p:txBody>
      </p:sp>
      <p:sp>
        <p:nvSpPr>
          <p:cNvPr id="567" name="Shape 567"/>
          <p:cNvSpPr>
            <a:spLocks noGrp="1"/>
          </p:cNvSpPr>
          <p:nvPr>
            <p:ph type="body" sz="quarter" idx="1"/>
          </p:nvPr>
        </p:nvSpPr>
        <p:spPr>
          <a:xfrm>
            <a:off x="1371600" y="2914650"/>
            <a:ext cx="6400800" cy="1314450"/>
          </a:xfrm>
          <a:prstGeom prst="rect">
            <a:avLst/>
          </a:prstGeom>
        </p:spPr>
        <p:txBody>
          <a:bodyPr/>
          <a:lstStyle>
            <a:lvl1pPr marL="0" indent="0" algn="ctr">
              <a:buSzTx/>
              <a:buFontTx/>
              <a:buNone/>
              <a:defRPr>
                <a:solidFill>
                  <a:srgbClr val="888888"/>
                </a:solidFill>
              </a:defRPr>
            </a:lvl1pPr>
            <a:lvl2pPr marL="0" indent="457034" algn="ctr">
              <a:buSzTx/>
              <a:buFontTx/>
              <a:buNone/>
              <a:defRPr>
                <a:solidFill>
                  <a:srgbClr val="888888"/>
                </a:solidFill>
              </a:defRPr>
            </a:lvl2pPr>
            <a:lvl3pPr marL="0" indent="914085" algn="ctr">
              <a:buSzTx/>
              <a:buFontTx/>
              <a:buNone/>
              <a:defRPr>
                <a:solidFill>
                  <a:srgbClr val="888888"/>
                </a:solidFill>
              </a:defRPr>
            </a:lvl3pPr>
            <a:lvl4pPr marL="0" indent="1371124" algn="ctr">
              <a:buSzTx/>
              <a:buFontTx/>
              <a:buNone/>
              <a:defRPr>
                <a:solidFill>
                  <a:srgbClr val="888888"/>
                </a:solidFill>
              </a:defRPr>
            </a:lvl4pPr>
            <a:lvl5pPr marL="0" indent="1828169" algn="ctr">
              <a:buSzTx/>
              <a:buFontTx/>
              <a:buNone/>
              <a:defRPr>
                <a:solidFill>
                  <a:srgbClr val="888888"/>
                </a:solidFill>
              </a:defRPr>
            </a:lvl5pPr>
          </a:lstStyle>
          <a:p>
            <a:r>
              <a:t>Body Level One</a:t>
            </a:r>
          </a:p>
          <a:p>
            <a:pPr lvl="1"/>
            <a:r>
              <a:t>Body Level Two</a:t>
            </a:r>
          </a:p>
          <a:p>
            <a:pPr lvl="2"/>
            <a:r>
              <a:t>Body Level Three</a:t>
            </a:r>
          </a:p>
          <a:p>
            <a:pPr lvl="3"/>
            <a:r>
              <a:t>Body Level Four</a:t>
            </a:r>
          </a:p>
          <a:p>
            <a:pPr lvl="4"/>
            <a:r>
              <a:t>Body Level Five</a:t>
            </a:r>
          </a:p>
        </p:txBody>
      </p:sp>
      <p:sp>
        <p:nvSpPr>
          <p:cNvPr id="568" name="Shape 568"/>
          <p:cNvSpPr>
            <a:spLocks noGrp="1"/>
          </p:cNvSpPr>
          <p:nvPr>
            <p:ph type="sldNum" sz="quarter" idx="2"/>
          </p:nvPr>
        </p:nvSpPr>
        <p:spPr>
          <a:prstGeom prst="rect">
            <a:avLst/>
          </a:prstGeom>
        </p:spPr>
        <p:txBody>
          <a:bodyPr/>
          <a:lstStyle>
            <a:lvl1pPr defTabSz="457034"/>
          </a:lstStyle>
          <a:p>
            <a:fld id="{86CB4B4D-7CA3-9044-876B-883B54F8677D}" type="slidenum">
              <a:t>‹#›</a:t>
            </a:fld>
            <a:endParaRPr/>
          </a:p>
        </p:txBody>
      </p:sp>
    </p:spTree>
  </p:cSld>
  <p:clrMapOvr>
    <a:masterClrMapping/>
  </p:clrMapOvr>
  <p:transition spd="med"/>
</p:sldLayout>
</file>

<file path=ppt/slideLayouts/slideLayout510.xml><?xml version="1.0" encoding="utf-8"?>
<p:sldLayout xmlns:a="http://schemas.openxmlformats.org/drawingml/2006/main" xmlns:r="http://schemas.openxmlformats.org/officeDocument/2006/relationships" xmlns:p="http://schemas.openxmlformats.org/presentationml/2006/main" showMasterSp="0" userDrawn="1">
  <p:cSld name="49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sym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sym typeface="Calibri"/>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2828839567"/>
      </p:ext>
    </p:extLst>
  </p:cSld>
  <p:clrMapOvr>
    <a:masterClrMapping/>
  </p:clrMapOvr>
</p:sldLayout>
</file>

<file path=ppt/slideLayouts/slideLayout511.xml><?xml version="1.0" encoding="utf-8"?>
<p:sldLayout xmlns:a="http://schemas.openxmlformats.org/drawingml/2006/main" xmlns:r="http://schemas.openxmlformats.org/officeDocument/2006/relationships" xmlns:p="http://schemas.openxmlformats.org/presentationml/2006/main" showMasterSp="0" userDrawn="1">
  <p:cSld name="50_Section Header">
    <p:spTree>
      <p:nvGrpSpPr>
        <p:cNvPr id="1" name=""/>
        <p:cNvGrpSpPr/>
        <p:nvPr/>
      </p:nvGrpSpPr>
      <p:grpSpPr>
        <a:xfrm>
          <a:off x="0" y="0"/>
          <a:ext cx="0" cy="0"/>
          <a:chOff x="0" y="0"/>
          <a:chExt cx="0" cy="0"/>
        </a:xfrm>
      </p:grpSpPr>
      <p:sp>
        <p:nvSpPr>
          <p:cNvPr id="9" name="Rectangle 8"/>
          <p:cNvSpPr/>
          <p:nvPr userDrawn="1"/>
        </p:nvSpPr>
        <p:spPr>
          <a:xfrm>
            <a:off x="2" y="5566"/>
            <a:ext cx="9159739" cy="457200"/>
          </a:xfrm>
          <a:prstGeom prst="rect">
            <a:avLst/>
          </a:prstGeom>
          <a:solidFill>
            <a:schemeClr val="accent6">
              <a:shade val="75000"/>
            </a:schemeClr>
          </a:solidFill>
          <a:ln w="25400" cap="rnd" cmpd="sng" algn="ctr">
            <a:noFill/>
            <a:prstDash val="solid"/>
          </a:ln>
          <a:effectLst/>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sym typeface="Calibri"/>
            </a:endParaRPr>
          </a:p>
        </p:txBody>
      </p:sp>
      <p:sp>
        <p:nvSpPr>
          <p:cNvPr id="14" name="Title 13"/>
          <p:cNvSpPr>
            <a:spLocks noGrp="1"/>
          </p:cNvSpPr>
          <p:nvPr>
            <p:ph type="ctrTitle"/>
          </p:nvPr>
        </p:nvSpPr>
        <p:spPr>
          <a:xfrm>
            <a:off x="1676400" y="0"/>
            <a:ext cx="7239000" cy="400050"/>
          </a:xfrm>
          <a:noFill/>
        </p:spPr>
        <p:txBody>
          <a:bodyPr vert="horz" numCol="1"/>
          <a:lstStyle>
            <a:lvl1pPr marL="182876" algn="r">
              <a:defRPr sz="2000" b="0" u="none" cap="none" spc="150" baseline="0">
                <a:solidFill>
                  <a:schemeClr val="bg1"/>
                </a:solidFill>
              </a:defRPr>
            </a:lvl1pPr>
            <a:extLst/>
          </a:lstStyle>
          <a:p>
            <a:r>
              <a:rPr lang="en-US" dirty="0" smtClean="0"/>
              <a:t>Click to edit Master title style</a:t>
            </a:r>
            <a:endParaRPr lang="en-US" dirty="0"/>
          </a:p>
        </p:txBody>
      </p:sp>
      <p:sp>
        <p:nvSpPr>
          <p:cNvPr id="4" name="Rectangle 4"/>
          <p:cNvSpPr>
            <a:spLocks noGrp="1"/>
          </p:cNvSpPr>
          <p:nvPr>
            <p:ph type="ftr" sz="quarter" idx="11"/>
          </p:nvPr>
        </p:nvSpPr>
        <p:spPr>
          <a:xfrm>
            <a:off x="2705100" y="4857750"/>
            <a:ext cx="3733800" cy="228600"/>
          </a:xfrm>
        </p:spPr>
        <p:txBody>
          <a:bodyPr/>
          <a:lstStyle>
            <a:lvl1pPr>
              <a:defRPr>
                <a:solidFill>
                  <a:schemeClr val="tx1">
                    <a:lumMod val="50000"/>
                    <a:lumOff val="50000"/>
                  </a:schemeClr>
                </a:solidFill>
              </a:defRPr>
            </a:lvl1pPr>
            <a:extLst/>
          </a:lstStyle>
          <a:p>
            <a:r>
              <a:rPr lang="en-US" dirty="0" smtClean="0">
                <a:solidFill>
                  <a:prstClr val="black">
                    <a:lumMod val="50000"/>
                    <a:lumOff val="50000"/>
                  </a:prstClr>
                </a:solidFill>
              </a:rPr>
              <a:t>www.mawc411www.mawc411.com.com</a:t>
            </a:r>
            <a:endParaRPr lang="en-US" dirty="0">
              <a:solidFill>
                <a:prstClr val="black">
                  <a:lumMod val="50000"/>
                  <a:lumOff val="50000"/>
                </a:prstClr>
              </a:solidFill>
            </a:endParaRPr>
          </a:p>
        </p:txBody>
      </p:sp>
      <p:sp>
        <p:nvSpPr>
          <p:cNvPr id="11" name="Rectangle 10"/>
          <p:cNvSpPr/>
          <p:nvPr userDrawn="1"/>
        </p:nvSpPr>
        <p:spPr>
          <a:xfrm>
            <a:off x="0" y="514350"/>
            <a:ext cx="9144000" cy="20574"/>
          </a:xfrm>
          <a:prstGeom prst="rect">
            <a:avLst/>
          </a:prstGeom>
          <a:solidFill>
            <a:schemeClr val="accent4"/>
          </a:solidFill>
          <a:ln w="25400" cap="rnd" cmpd="sng" algn="ctr">
            <a:noFill/>
            <a:prstDash val="solid"/>
          </a:ln>
        </p:spPr>
        <p:style>
          <a:lnRef idx="2">
            <a:schemeClr val="accent6"/>
          </a:lnRef>
          <a:fillRef idx="1">
            <a:schemeClr val="lt1"/>
          </a:fillRef>
          <a:effectRef idx="0">
            <a:schemeClr val="accent6"/>
          </a:effectRef>
          <a:fontRef idx="minor">
            <a:schemeClr val="dk1"/>
          </a:fontRef>
        </p:style>
        <p:txBody>
          <a:bodyPr anchor="ctr"/>
          <a:lstStyle/>
          <a:p>
            <a:pPr algn="ctr" defTabSz="457189"/>
            <a:endParaRPr lang="en-US" dirty="0">
              <a:solidFill>
                <a:prstClr val="black"/>
              </a:solidFill>
              <a:sym typeface="Calibri"/>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8194929" y="4824112"/>
            <a:ext cx="949079" cy="319388"/>
          </a:xfrm>
          <a:prstGeom prst="rect">
            <a:avLst/>
          </a:prstGeom>
        </p:spPr>
      </p:pic>
      <p:sp>
        <p:nvSpPr>
          <p:cNvPr id="16" name="Rectangle 11"/>
          <p:cNvSpPr>
            <a:spLocks noGrp="1"/>
          </p:cNvSpPr>
          <p:nvPr>
            <p:ph sz="quarter" idx="15"/>
          </p:nvPr>
        </p:nvSpPr>
        <p:spPr>
          <a:xfrm>
            <a:off x="304800" y="685800"/>
            <a:ext cx="8458200" cy="40005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dirty="0"/>
          </a:p>
        </p:txBody>
      </p:sp>
    </p:spTree>
    <p:extLst>
      <p:ext uri="{BB962C8B-B14F-4D97-AF65-F5344CB8AC3E}">
        <p14:creationId xmlns:p14="http://schemas.microsoft.com/office/powerpoint/2010/main" val="3791114786"/>
      </p:ext>
    </p:extLst>
  </p:cSld>
  <p:clrMapOvr>
    <a:masterClrMapping/>
  </p:clrMapOvr>
</p:sldLayout>
</file>

<file path=ppt/slideLayouts/slideLayout512.xml><?xml version="1.0" encoding="utf-8"?>
<p:sldLayout xmlns:a="http://schemas.openxmlformats.org/drawingml/2006/main" xmlns:r="http://schemas.openxmlformats.org/officeDocument/2006/relationships" xmlns:p="http://schemas.openxmlformats.org/presentationml/2006/main" userDrawn="1">
  <p:cSld name="Custom Layout">
    <p:spTree>
      <p:nvGrpSpPr>
        <p:cNvPr id="1" name=""/>
        <p:cNvGrpSpPr/>
        <p:nvPr/>
      </p:nvGrpSpPr>
      <p:grpSpPr>
        <a:xfrm>
          <a:off x="0" y="0"/>
          <a:ext cx="0" cy="0"/>
          <a:chOff x="0" y="0"/>
          <a:chExt cx="0" cy="0"/>
        </a:xfrm>
      </p:grpSpPr>
    </p:spTree>
    <p:extLst>
      <p:ext uri="{BB962C8B-B14F-4D97-AF65-F5344CB8AC3E}">
        <p14:creationId xmlns:p14="http://schemas.microsoft.com/office/powerpoint/2010/main" val="3863930792"/>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tx">
  <p:cSld name="Section Header">
    <p:spTree>
      <p:nvGrpSpPr>
        <p:cNvPr id="1" name=""/>
        <p:cNvGrpSpPr/>
        <p:nvPr/>
      </p:nvGrpSpPr>
      <p:grpSpPr>
        <a:xfrm>
          <a:off x="0" y="0"/>
          <a:ext cx="0" cy="0"/>
          <a:chOff x="0" y="0"/>
          <a:chExt cx="0" cy="0"/>
        </a:xfrm>
      </p:grpSpPr>
      <p:sp>
        <p:nvSpPr>
          <p:cNvPr id="584" name="Shape 58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53.xml><?xml version="1.0" encoding="utf-8"?>
<p:sldLayout xmlns:a="http://schemas.openxmlformats.org/drawingml/2006/main" xmlns:r="http://schemas.openxmlformats.org/officeDocument/2006/relationships" xmlns:p="http://schemas.openxmlformats.org/presentationml/2006/main" type="tx">
  <p:cSld name="Two Content">
    <p:spTree>
      <p:nvGrpSpPr>
        <p:cNvPr id="1" name=""/>
        <p:cNvGrpSpPr/>
        <p:nvPr/>
      </p:nvGrpSpPr>
      <p:grpSpPr>
        <a:xfrm>
          <a:off x="0" y="0"/>
          <a:ext cx="0" cy="0"/>
          <a:chOff x="0" y="0"/>
          <a:chExt cx="0" cy="0"/>
        </a:xfrm>
      </p:grpSpPr>
      <p:sp>
        <p:nvSpPr>
          <p:cNvPr id="591" name="Shape 591"/>
          <p:cNvSpPr>
            <a:spLocks noGrp="1"/>
          </p:cNvSpPr>
          <p:nvPr>
            <p:ph type="title"/>
          </p:nvPr>
        </p:nvSpPr>
        <p:spPr>
          <a:prstGeom prst="rect">
            <a:avLst/>
          </a:prstGeom>
        </p:spPr>
        <p:txBody>
          <a:bodyPr/>
          <a:lstStyle/>
          <a:p>
            <a:r>
              <a:t>Title Text</a:t>
            </a:r>
          </a:p>
        </p:txBody>
      </p:sp>
      <p:sp>
        <p:nvSpPr>
          <p:cNvPr id="592" name="Shape 592"/>
          <p:cNvSpPr>
            <a:spLocks noGrp="1"/>
          </p:cNvSpPr>
          <p:nvPr>
            <p:ph type="body" sz="half" idx="1"/>
          </p:nvPr>
        </p:nvSpPr>
        <p:spPr>
          <a:xfrm>
            <a:off x="457200" y="900116"/>
            <a:ext cx="4038600" cy="2545557"/>
          </a:xfrm>
          <a:prstGeom prst="rect">
            <a:avLst/>
          </a:prstGeom>
        </p:spPr>
        <p:txBody>
          <a:bodyPr/>
          <a:lstStyle>
            <a:lvl1pPr>
              <a:spcBef>
                <a:spcPts val="600"/>
              </a:spcBef>
              <a:defRPr sz="2800"/>
            </a:lvl1pPr>
            <a:lvl2pPr marL="790302" indent="-333263">
              <a:spcBef>
                <a:spcPts val="600"/>
              </a:spcBef>
              <a:defRPr sz="2800"/>
            </a:lvl2pPr>
            <a:lvl3pPr marL="1234019" indent="-319927">
              <a:spcBef>
                <a:spcPts val="600"/>
              </a:spcBef>
              <a:defRPr sz="2800"/>
            </a:lvl3pPr>
            <a:lvl4pPr marL="1726598" indent="-355474">
              <a:spcBef>
                <a:spcPts val="600"/>
              </a:spcBef>
              <a:defRPr sz="2800"/>
            </a:lvl4pPr>
            <a:lvl5pPr marL="2183644" indent="-355474">
              <a:spcBef>
                <a:spcPts val="600"/>
              </a:spcBef>
              <a:defRPr sz="2800"/>
            </a:lvl5pPr>
          </a:lstStyle>
          <a:p>
            <a:r>
              <a:t>Body Level One</a:t>
            </a:r>
          </a:p>
          <a:p>
            <a:pPr lvl="1"/>
            <a:r>
              <a:t>Body Level Two</a:t>
            </a:r>
          </a:p>
          <a:p>
            <a:pPr lvl="2"/>
            <a:r>
              <a:t>Body Level Three</a:t>
            </a:r>
          </a:p>
          <a:p>
            <a:pPr lvl="3"/>
            <a:r>
              <a:t>Body Level Four</a:t>
            </a:r>
          </a:p>
          <a:p>
            <a:pPr lvl="4"/>
            <a:r>
              <a:t>Body Level Five</a:t>
            </a:r>
          </a:p>
        </p:txBody>
      </p:sp>
      <p:sp>
        <p:nvSpPr>
          <p:cNvPr id="593" name="Shape 593"/>
          <p:cNvSpPr>
            <a:spLocks noGrp="1"/>
          </p:cNvSpPr>
          <p:nvPr>
            <p:ph type="sldNum" sz="quarter" idx="2"/>
          </p:nvPr>
        </p:nvSpPr>
        <p:spPr>
          <a:prstGeom prst="rect">
            <a:avLst/>
          </a:prstGeom>
        </p:spPr>
        <p:txBody>
          <a:bodyPr/>
          <a:lstStyle>
            <a:lvl1pPr defTabSz="457034"/>
          </a:lstStyle>
          <a:p>
            <a:fld id="{86CB4B4D-7CA3-9044-876B-883B54F8677D}" type="slidenum">
              <a:t>‹#›</a:t>
            </a:fld>
            <a:endParaRPr/>
          </a:p>
        </p:txBody>
      </p:sp>
    </p:spTree>
  </p:cSld>
  <p:clrMapOvr>
    <a:masterClrMapping/>
  </p:clrMapOvr>
  <p:transition spd="med"/>
</p:sldLayout>
</file>

<file path=ppt/slideLayouts/slideLayout54.xml><?xml version="1.0" encoding="utf-8"?>
<p:sldLayout xmlns:a="http://schemas.openxmlformats.org/drawingml/2006/main" xmlns:r="http://schemas.openxmlformats.org/officeDocument/2006/relationships" xmlns:p="http://schemas.openxmlformats.org/presentationml/2006/main" type="tx">
  <p:cSld name="Comparison">
    <p:spTree>
      <p:nvGrpSpPr>
        <p:cNvPr id="1" name=""/>
        <p:cNvGrpSpPr/>
        <p:nvPr/>
      </p:nvGrpSpPr>
      <p:grpSpPr>
        <a:xfrm>
          <a:off x="0" y="0"/>
          <a:ext cx="0" cy="0"/>
          <a:chOff x="0" y="0"/>
          <a:chExt cx="0" cy="0"/>
        </a:xfrm>
      </p:grpSpPr>
      <p:sp>
        <p:nvSpPr>
          <p:cNvPr id="600" name="Shape 600"/>
          <p:cNvSpPr>
            <a:spLocks noGrp="1"/>
          </p:cNvSpPr>
          <p:nvPr>
            <p:ph type="title"/>
          </p:nvPr>
        </p:nvSpPr>
        <p:spPr>
          <a:prstGeom prst="rect">
            <a:avLst/>
          </a:prstGeom>
        </p:spPr>
        <p:txBody>
          <a:bodyPr/>
          <a:lstStyle/>
          <a:p>
            <a:r>
              <a:t>Title Text</a:t>
            </a:r>
          </a:p>
        </p:txBody>
      </p:sp>
      <p:sp>
        <p:nvSpPr>
          <p:cNvPr id="601" name="Shape 601"/>
          <p:cNvSpPr>
            <a:spLocks noGrp="1"/>
          </p:cNvSpPr>
          <p:nvPr>
            <p:ph type="body" sz="quarter" idx="1"/>
          </p:nvPr>
        </p:nvSpPr>
        <p:spPr>
          <a:xfrm>
            <a:off x="457200" y="1151336"/>
            <a:ext cx="4040188" cy="479823"/>
          </a:xfrm>
          <a:prstGeom prst="rect">
            <a:avLst/>
          </a:prstGeom>
        </p:spPr>
        <p:txBody>
          <a:bodyPr anchor="b"/>
          <a:lstStyle>
            <a:lvl1pPr marL="0" indent="0">
              <a:spcBef>
                <a:spcPts val="500"/>
              </a:spcBef>
              <a:buSzTx/>
              <a:buFontTx/>
              <a:buNone/>
              <a:defRPr sz="2400" b="1"/>
            </a:lvl1pPr>
            <a:lvl2pPr marL="0" indent="457034">
              <a:spcBef>
                <a:spcPts val="500"/>
              </a:spcBef>
              <a:buSzTx/>
              <a:buFontTx/>
              <a:buNone/>
              <a:defRPr sz="2400" b="1"/>
            </a:lvl2pPr>
            <a:lvl3pPr marL="0" indent="914085">
              <a:spcBef>
                <a:spcPts val="500"/>
              </a:spcBef>
              <a:buSzTx/>
              <a:buFontTx/>
              <a:buNone/>
              <a:defRPr sz="2400" b="1"/>
            </a:lvl3pPr>
            <a:lvl4pPr marL="0" indent="1371124">
              <a:spcBef>
                <a:spcPts val="500"/>
              </a:spcBef>
              <a:buSzTx/>
              <a:buFontTx/>
              <a:buNone/>
              <a:defRPr sz="2400" b="1"/>
            </a:lvl4pPr>
            <a:lvl5pPr marL="0" indent="1828169">
              <a:spcBef>
                <a:spcPts val="500"/>
              </a:spcBef>
              <a:buSzTx/>
              <a:buFontTx/>
              <a:buNone/>
              <a:defRPr sz="2400" b="1"/>
            </a:lvl5pPr>
          </a:lstStyle>
          <a:p>
            <a:r>
              <a:t>Body Level One</a:t>
            </a:r>
          </a:p>
          <a:p>
            <a:pPr lvl="1"/>
            <a:r>
              <a:t>Body Level Two</a:t>
            </a:r>
          </a:p>
          <a:p>
            <a:pPr lvl="2"/>
            <a:r>
              <a:t>Body Level Three</a:t>
            </a:r>
          </a:p>
          <a:p>
            <a:pPr lvl="3"/>
            <a:r>
              <a:t>Body Level Four</a:t>
            </a:r>
          </a:p>
          <a:p>
            <a:pPr lvl="4"/>
            <a:r>
              <a:t>Body Level Five</a:t>
            </a:r>
          </a:p>
        </p:txBody>
      </p:sp>
      <p:sp>
        <p:nvSpPr>
          <p:cNvPr id="602" name="Shape 602"/>
          <p:cNvSpPr>
            <a:spLocks noGrp="1"/>
          </p:cNvSpPr>
          <p:nvPr>
            <p:ph type="body" sz="quarter" idx="13"/>
          </p:nvPr>
        </p:nvSpPr>
        <p:spPr>
          <a:xfrm>
            <a:off x="4645033" y="1151336"/>
            <a:ext cx="4041776" cy="479823"/>
          </a:xfrm>
          <a:prstGeom prst="rect">
            <a:avLst/>
          </a:prstGeom>
        </p:spPr>
        <p:txBody>
          <a:bodyPr anchor="b"/>
          <a:lstStyle>
            <a:lvl1pPr marL="0" indent="0">
              <a:spcBef>
                <a:spcPts val="375"/>
              </a:spcBef>
              <a:buSzTx/>
              <a:buFontTx/>
              <a:buNone/>
              <a:defRPr sz="2400" b="1"/>
            </a:lvl1pPr>
          </a:lstStyle>
          <a:p>
            <a:pPr marL="0" indent="0">
              <a:spcBef>
                <a:spcPts val="500"/>
              </a:spcBef>
              <a:buSzTx/>
              <a:buFontTx/>
              <a:buNone/>
              <a:defRPr sz="2400" b="1"/>
            </a:pPr>
            <a:endParaRPr/>
          </a:p>
        </p:txBody>
      </p:sp>
      <p:sp>
        <p:nvSpPr>
          <p:cNvPr id="603" name="Shape 603"/>
          <p:cNvSpPr>
            <a:spLocks noGrp="1"/>
          </p:cNvSpPr>
          <p:nvPr>
            <p:ph type="sldNum" sz="quarter" idx="2"/>
          </p:nvPr>
        </p:nvSpPr>
        <p:spPr>
          <a:prstGeom prst="rect">
            <a:avLst/>
          </a:prstGeom>
        </p:spPr>
        <p:txBody>
          <a:bodyPr/>
          <a:lstStyle>
            <a:lvl1pPr defTabSz="457034"/>
          </a:lstStyle>
          <a:p>
            <a:fld id="{86CB4B4D-7CA3-9044-876B-883B54F8677D}" type="slidenum">
              <a:t>‹#›</a:t>
            </a:fld>
            <a:endParaRPr/>
          </a:p>
        </p:txBody>
      </p:sp>
    </p:spTree>
  </p:cSld>
  <p:clrMapOvr>
    <a:masterClrMapping/>
  </p:clrMapOvr>
  <p:transition spd="med"/>
</p:sldLayout>
</file>

<file path=ppt/slideLayouts/slideLayout55.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610" name="Shape 610"/>
          <p:cNvSpPr>
            <a:spLocks noGrp="1"/>
          </p:cNvSpPr>
          <p:nvPr>
            <p:ph type="title"/>
          </p:nvPr>
        </p:nvSpPr>
        <p:spPr>
          <a:prstGeom prst="rect">
            <a:avLst/>
          </a:prstGeom>
        </p:spPr>
        <p:txBody>
          <a:bodyPr/>
          <a:lstStyle/>
          <a:p>
            <a:r>
              <a:t>Title Text</a:t>
            </a:r>
          </a:p>
        </p:txBody>
      </p:sp>
      <p:sp>
        <p:nvSpPr>
          <p:cNvPr id="611" name="Shape 611"/>
          <p:cNvSpPr>
            <a:spLocks noGrp="1"/>
          </p:cNvSpPr>
          <p:nvPr>
            <p:ph type="sldNum" sz="quarter" idx="2"/>
          </p:nvPr>
        </p:nvSpPr>
        <p:spPr>
          <a:prstGeom prst="rect">
            <a:avLst/>
          </a:prstGeom>
        </p:spPr>
        <p:txBody>
          <a:bodyPr/>
          <a:lstStyle>
            <a:lvl1pPr defTabSz="457034"/>
          </a:lstStyle>
          <a:p>
            <a:fld id="{86CB4B4D-7CA3-9044-876B-883B54F8677D}" type="slidenum">
              <a:t>‹#›</a:t>
            </a:fld>
            <a:endParaRPr/>
          </a:p>
        </p:txBody>
      </p:sp>
    </p:spTree>
  </p:cSld>
  <p:clrMapOvr>
    <a:masterClrMapping/>
  </p:clrMapOvr>
  <p:transition spd="med"/>
</p:sldLayout>
</file>

<file path=ppt/slideLayouts/slideLayout56.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18" name="Shape 618"/>
          <p:cNvSpPr>
            <a:spLocks noGrp="1"/>
          </p:cNvSpPr>
          <p:nvPr>
            <p:ph type="sldNum" sz="quarter" idx="2"/>
          </p:nvPr>
        </p:nvSpPr>
        <p:spPr>
          <a:prstGeom prst="rect">
            <a:avLst/>
          </a:prstGeom>
        </p:spPr>
        <p:txBody>
          <a:bodyPr/>
          <a:lstStyle>
            <a:lvl1pPr defTabSz="457034"/>
          </a:lstStyle>
          <a:p>
            <a:fld id="{86CB4B4D-7CA3-9044-876B-883B54F8677D}" type="slidenum">
              <a:t>‹#›</a:t>
            </a:fld>
            <a:endParaRPr/>
          </a:p>
        </p:txBody>
      </p:sp>
    </p:spTree>
  </p:cSld>
  <p:clrMapOvr>
    <a:masterClrMapping/>
  </p:clrMapOvr>
  <p:transition spd="med"/>
</p:sldLayout>
</file>

<file path=ppt/slideLayouts/slideLayout57.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625" name="Shape 625"/>
          <p:cNvSpPr>
            <a:spLocks noGrp="1"/>
          </p:cNvSpPr>
          <p:nvPr>
            <p:ph type="title"/>
          </p:nvPr>
        </p:nvSpPr>
        <p:spPr>
          <a:xfrm>
            <a:off x="457215" y="204787"/>
            <a:ext cx="3008314" cy="871539"/>
          </a:xfrm>
          <a:prstGeom prst="rect">
            <a:avLst/>
          </a:prstGeom>
        </p:spPr>
        <p:txBody>
          <a:bodyPr anchor="b"/>
          <a:lstStyle>
            <a:lvl1pPr algn="l">
              <a:defRPr sz="2000" b="1"/>
            </a:lvl1pPr>
          </a:lstStyle>
          <a:p>
            <a:r>
              <a:t>Title Text</a:t>
            </a:r>
          </a:p>
        </p:txBody>
      </p:sp>
      <p:sp>
        <p:nvSpPr>
          <p:cNvPr id="626" name="Shape 626"/>
          <p:cNvSpPr>
            <a:spLocks noGrp="1"/>
          </p:cNvSpPr>
          <p:nvPr>
            <p:ph type="body" idx="1"/>
          </p:nvPr>
        </p:nvSpPr>
        <p:spPr>
          <a:xfrm>
            <a:off x="3575050" y="204796"/>
            <a:ext cx="5111750" cy="4389836"/>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27" name="Shape 627"/>
          <p:cNvSpPr>
            <a:spLocks noGrp="1"/>
          </p:cNvSpPr>
          <p:nvPr>
            <p:ph type="body" sz="half" idx="13"/>
          </p:nvPr>
        </p:nvSpPr>
        <p:spPr>
          <a:xfrm>
            <a:off x="457218" y="1076328"/>
            <a:ext cx="3008315" cy="3518297"/>
          </a:xfrm>
          <a:prstGeom prst="rect">
            <a:avLst/>
          </a:prstGeom>
        </p:spPr>
        <p:txBody>
          <a:bodyPr/>
          <a:lstStyle>
            <a:lvl1pPr marL="0" indent="0">
              <a:spcBef>
                <a:spcPts val="225"/>
              </a:spcBef>
              <a:buSzTx/>
              <a:buFontTx/>
              <a:buNone/>
              <a:defRPr sz="1400"/>
            </a:lvl1pPr>
          </a:lstStyle>
          <a:p>
            <a:pPr marL="0" indent="0">
              <a:spcBef>
                <a:spcPts val="300"/>
              </a:spcBef>
              <a:buSzTx/>
              <a:buFontTx/>
              <a:buNone/>
              <a:defRPr sz="1400"/>
            </a:pPr>
            <a:endParaRPr/>
          </a:p>
        </p:txBody>
      </p:sp>
      <p:sp>
        <p:nvSpPr>
          <p:cNvPr id="628" name="Shape 628"/>
          <p:cNvSpPr>
            <a:spLocks noGrp="1"/>
          </p:cNvSpPr>
          <p:nvPr>
            <p:ph type="sldNum" sz="quarter" idx="2"/>
          </p:nvPr>
        </p:nvSpPr>
        <p:spPr>
          <a:prstGeom prst="rect">
            <a:avLst/>
          </a:prstGeom>
        </p:spPr>
        <p:txBody>
          <a:bodyPr/>
          <a:lstStyle>
            <a:lvl1pPr defTabSz="457034"/>
          </a:lstStyle>
          <a:p>
            <a:fld id="{86CB4B4D-7CA3-9044-876B-883B54F8677D}" type="slidenum">
              <a:t>‹#›</a:t>
            </a:fld>
            <a:endParaRPr/>
          </a:p>
        </p:txBody>
      </p:sp>
    </p:spTree>
  </p:cSld>
  <p:clrMapOvr>
    <a:masterClrMapping/>
  </p:clrMapOvr>
  <p:transition spd="med"/>
</p:sldLayout>
</file>

<file path=ppt/slideLayouts/slideLayout58.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635" name="Shape 635"/>
          <p:cNvSpPr>
            <a:spLocks noGrp="1"/>
          </p:cNvSpPr>
          <p:nvPr>
            <p:ph type="title"/>
          </p:nvPr>
        </p:nvSpPr>
        <p:spPr>
          <a:xfrm>
            <a:off x="1792298" y="3600452"/>
            <a:ext cx="5486401" cy="425055"/>
          </a:xfrm>
          <a:prstGeom prst="rect">
            <a:avLst/>
          </a:prstGeom>
        </p:spPr>
        <p:txBody>
          <a:bodyPr anchor="b"/>
          <a:lstStyle>
            <a:lvl1pPr algn="l">
              <a:defRPr sz="2000" b="1"/>
            </a:lvl1pPr>
          </a:lstStyle>
          <a:p>
            <a:r>
              <a:t>Title Text</a:t>
            </a:r>
          </a:p>
        </p:txBody>
      </p:sp>
      <p:sp>
        <p:nvSpPr>
          <p:cNvPr id="636" name="Shape 636"/>
          <p:cNvSpPr>
            <a:spLocks noGrp="1"/>
          </p:cNvSpPr>
          <p:nvPr>
            <p:ph type="pic" sz="half" idx="13"/>
          </p:nvPr>
        </p:nvSpPr>
        <p:spPr>
          <a:xfrm>
            <a:off x="1792298" y="459581"/>
            <a:ext cx="5486401" cy="3086101"/>
          </a:xfrm>
          <a:prstGeom prst="rect">
            <a:avLst/>
          </a:prstGeom>
        </p:spPr>
        <p:txBody>
          <a:bodyPr lIns="91411" rIns="91411">
            <a:noAutofit/>
          </a:bodyPr>
          <a:lstStyle/>
          <a:p>
            <a:endParaRPr/>
          </a:p>
        </p:txBody>
      </p:sp>
      <p:sp>
        <p:nvSpPr>
          <p:cNvPr id="637" name="Shape 637"/>
          <p:cNvSpPr>
            <a:spLocks noGrp="1"/>
          </p:cNvSpPr>
          <p:nvPr>
            <p:ph type="body" sz="quarter" idx="1"/>
          </p:nvPr>
        </p:nvSpPr>
        <p:spPr>
          <a:xfrm>
            <a:off x="1792298" y="4025510"/>
            <a:ext cx="5486401" cy="603648"/>
          </a:xfrm>
          <a:prstGeom prst="rect">
            <a:avLst/>
          </a:prstGeom>
        </p:spPr>
        <p:txBody>
          <a:bodyPr/>
          <a:lstStyle>
            <a:lvl1pPr marL="0" indent="0">
              <a:spcBef>
                <a:spcPts val="300"/>
              </a:spcBef>
              <a:buSzTx/>
              <a:buFontTx/>
              <a:buNone/>
              <a:defRPr sz="1400"/>
            </a:lvl1pPr>
            <a:lvl2pPr marL="0" indent="457034">
              <a:spcBef>
                <a:spcPts val="300"/>
              </a:spcBef>
              <a:buSzTx/>
              <a:buFontTx/>
              <a:buNone/>
              <a:defRPr sz="1400"/>
            </a:lvl2pPr>
            <a:lvl3pPr marL="0" indent="914085">
              <a:spcBef>
                <a:spcPts val="300"/>
              </a:spcBef>
              <a:buSzTx/>
              <a:buFontTx/>
              <a:buNone/>
              <a:defRPr sz="1400"/>
            </a:lvl3pPr>
            <a:lvl4pPr marL="0" indent="1371124">
              <a:spcBef>
                <a:spcPts val="300"/>
              </a:spcBef>
              <a:buSzTx/>
              <a:buFontTx/>
              <a:buNone/>
              <a:defRPr sz="1400"/>
            </a:lvl4pPr>
            <a:lvl5pPr marL="0" indent="1828169">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638" name="Shape 638"/>
          <p:cNvSpPr>
            <a:spLocks noGrp="1"/>
          </p:cNvSpPr>
          <p:nvPr>
            <p:ph type="sldNum" sz="quarter" idx="2"/>
          </p:nvPr>
        </p:nvSpPr>
        <p:spPr>
          <a:prstGeom prst="rect">
            <a:avLst/>
          </a:prstGeom>
        </p:spPr>
        <p:txBody>
          <a:bodyPr/>
          <a:lstStyle>
            <a:lvl1pPr defTabSz="457034"/>
          </a:lstStyle>
          <a:p>
            <a:fld id="{86CB4B4D-7CA3-9044-876B-883B54F8677D}" type="slidenum">
              <a:t>‹#›</a:t>
            </a:fld>
            <a:endParaRPr/>
          </a:p>
        </p:txBody>
      </p:sp>
    </p:spTree>
  </p:cSld>
  <p:clrMapOvr>
    <a:masterClrMapping/>
  </p:clrMapOvr>
  <p:transition spd="med"/>
</p:sldLayout>
</file>

<file path=ppt/slideLayouts/slideLayout59.xml><?xml version="1.0" encoding="utf-8"?>
<p:sldLayout xmlns:a="http://schemas.openxmlformats.org/drawingml/2006/main" xmlns:r="http://schemas.openxmlformats.org/officeDocument/2006/relationships" xmlns:p="http://schemas.openxmlformats.org/presentationml/2006/main" type="tx">
  <p:cSld name="Title and Vertical Text">
    <p:spTree>
      <p:nvGrpSpPr>
        <p:cNvPr id="1" name=""/>
        <p:cNvGrpSpPr/>
        <p:nvPr/>
      </p:nvGrpSpPr>
      <p:grpSpPr>
        <a:xfrm>
          <a:off x="0" y="0"/>
          <a:ext cx="0" cy="0"/>
          <a:chOff x="0" y="0"/>
          <a:chExt cx="0" cy="0"/>
        </a:xfrm>
      </p:grpSpPr>
      <p:sp>
        <p:nvSpPr>
          <p:cNvPr id="645" name="Shape 645"/>
          <p:cNvSpPr>
            <a:spLocks noGrp="1"/>
          </p:cNvSpPr>
          <p:nvPr>
            <p:ph type="title"/>
          </p:nvPr>
        </p:nvSpPr>
        <p:spPr>
          <a:prstGeom prst="rect">
            <a:avLst/>
          </a:prstGeom>
        </p:spPr>
        <p:txBody>
          <a:bodyPr/>
          <a:lstStyle/>
          <a:p>
            <a:r>
              <a:t>Title Text</a:t>
            </a:r>
          </a:p>
        </p:txBody>
      </p:sp>
      <p:sp>
        <p:nvSpPr>
          <p:cNvPr id="646" name="Shape 646"/>
          <p:cNvSpPr>
            <a:spLocks noGrp="1"/>
          </p:cNvSpPr>
          <p:nvPr>
            <p:ph type="body" idx="1"/>
          </p:nvPr>
        </p:nvSpPr>
        <p:spPr>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47" name="Shape 647"/>
          <p:cNvSpPr>
            <a:spLocks noGrp="1"/>
          </p:cNvSpPr>
          <p:nvPr>
            <p:ph type="sldNum" sz="quarter" idx="2"/>
          </p:nvPr>
        </p:nvSpPr>
        <p:spPr>
          <a:prstGeom prst="rect">
            <a:avLst/>
          </a:prstGeom>
        </p:spPr>
        <p:txBody>
          <a:bodyPr/>
          <a:lstStyle>
            <a:lvl1pPr defTabSz="457034"/>
          </a:lstStyle>
          <a:p>
            <a:fld id="{86CB4B4D-7CA3-9044-876B-883B54F8677D}" type="slidenum">
              <a:t>‹#›</a:t>
            </a:fld>
            <a:endParaRPr/>
          </a:p>
        </p:txBody>
      </p:sp>
    </p:spTree>
  </p:cSld>
  <p:clrMapOvr>
    <a:masterClrMapping/>
  </p:clrMapOvr>
  <p:transition spd="med"/>
</p:sldLayout>
</file>

<file path=ppt/slideLayouts/slideLayout6.xml><?xml version="1.0" encoding="utf-8"?>
<p:sldLayout xmlns:a="http://schemas.openxmlformats.org/drawingml/2006/main" xmlns:r="http://schemas.openxmlformats.org/officeDocument/2006/relationships" xmlns:p="http://schemas.openxmlformats.org/presentationml/2006/main" type="tx">
  <p:cSld name="Title Only">
    <p:spTree>
      <p:nvGrpSpPr>
        <p:cNvPr id="1" name=""/>
        <p:cNvGrpSpPr/>
        <p:nvPr/>
      </p:nvGrpSpPr>
      <p:grpSpPr>
        <a:xfrm>
          <a:off x="0" y="0"/>
          <a:ext cx="0" cy="0"/>
          <a:chOff x="0" y="0"/>
          <a:chExt cx="0" cy="0"/>
        </a:xfrm>
      </p:grpSpPr>
      <p:sp>
        <p:nvSpPr>
          <p:cNvPr id="55" name="Shape 55"/>
          <p:cNvSpPr>
            <a:spLocks noGrp="1"/>
          </p:cNvSpPr>
          <p:nvPr>
            <p:ph type="title"/>
          </p:nvPr>
        </p:nvSpPr>
        <p:spPr>
          <a:prstGeom prst="rect">
            <a:avLst/>
          </a:prstGeom>
        </p:spPr>
        <p:txBody>
          <a:bodyPr/>
          <a:lstStyle/>
          <a:p>
            <a:r>
              <a:t>Title Text</a:t>
            </a:r>
          </a:p>
        </p:txBody>
      </p:sp>
      <p:sp>
        <p:nvSpPr>
          <p:cNvPr id="56" name="Shape 56"/>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0.xml><?xml version="1.0" encoding="utf-8"?>
<p:sldLayout xmlns:a="http://schemas.openxmlformats.org/drawingml/2006/main" xmlns:r="http://schemas.openxmlformats.org/officeDocument/2006/relationships" xmlns:p="http://schemas.openxmlformats.org/presentationml/2006/main" type="tx">
  <p:cSld name="Vertical Title and Text">
    <p:spTree>
      <p:nvGrpSpPr>
        <p:cNvPr id="1" name=""/>
        <p:cNvGrpSpPr/>
        <p:nvPr/>
      </p:nvGrpSpPr>
      <p:grpSpPr>
        <a:xfrm>
          <a:off x="0" y="0"/>
          <a:ext cx="0" cy="0"/>
          <a:chOff x="0" y="0"/>
          <a:chExt cx="0" cy="0"/>
        </a:xfrm>
      </p:grpSpPr>
      <p:sp>
        <p:nvSpPr>
          <p:cNvPr id="654" name="Shape 654"/>
          <p:cNvSpPr>
            <a:spLocks noGrp="1"/>
          </p:cNvSpPr>
          <p:nvPr>
            <p:ph type="title"/>
          </p:nvPr>
        </p:nvSpPr>
        <p:spPr>
          <a:xfrm>
            <a:off x="6629400" y="154783"/>
            <a:ext cx="2057400" cy="3290889"/>
          </a:xfrm>
          <a:prstGeom prst="rect">
            <a:avLst/>
          </a:prstGeom>
        </p:spPr>
        <p:txBody>
          <a:bodyPr/>
          <a:lstStyle/>
          <a:p>
            <a:r>
              <a:t>Title Text</a:t>
            </a:r>
          </a:p>
        </p:txBody>
      </p:sp>
      <p:sp>
        <p:nvSpPr>
          <p:cNvPr id="655" name="Shape 655"/>
          <p:cNvSpPr>
            <a:spLocks noGrp="1"/>
          </p:cNvSpPr>
          <p:nvPr>
            <p:ph type="body" idx="1"/>
          </p:nvPr>
        </p:nvSpPr>
        <p:spPr>
          <a:xfrm>
            <a:off x="457200" y="154783"/>
            <a:ext cx="6019800" cy="3290889"/>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56" name="Shape 656"/>
          <p:cNvSpPr>
            <a:spLocks noGrp="1"/>
          </p:cNvSpPr>
          <p:nvPr>
            <p:ph type="sldNum" sz="quarter" idx="2"/>
          </p:nvPr>
        </p:nvSpPr>
        <p:spPr>
          <a:prstGeom prst="rect">
            <a:avLst/>
          </a:prstGeom>
        </p:spPr>
        <p:txBody>
          <a:bodyPr/>
          <a:lstStyle>
            <a:lvl1pPr defTabSz="457034"/>
          </a:lstStyle>
          <a:p>
            <a:fld id="{86CB4B4D-7CA3-9044-876B-883B54F8677D}" type="slidenum">
              <a:t>‹#›</a:t>
            </a:fld>
            <a:endParaRPr/>
          </a:p>
        </p:txBody>
      </p:sp>
    </p:spTree>
  </p:cSld>
  <p:clrMapOvr>
    <a:masterClrMapping/>
  </p:clrMapOvr>
  <p:transition spd="med"/>
</p:sldLayout>
</file>

<file path=ppt/slideLayouts/slideLayout61.xml><?xml version="1.0" encoding="utf-8"?>
<p:sldLayout xmlns:a="http://schemas.openxmlformats.org/drawingml/2006/main" xmlns:r="http://schemas.openxmlformats.org/officeDocument/2006/relationships" xmlns:p="http://schemas.openxmlformats.org/presentationml/2006/main" type="tx">
  <p:cSld name="1_Section Header">
    <p:spTree>
      <p:nvGrpSpPr>
        <p:cNvPr id="1" name=""/>
        <p:cNvGrpSpPr/>
        <p:nvPr/>
      </p:nvGrpSpPr>
      <p:grpSpPr>
        <a:xfrm>
          <a:off x="0" y="0"/>
          <a:ext cx="0" cy="0"/>
          <a:chOff x="0" y="0"/>
          <a:chExt cx="0" cy="0"/>
        </a:xfrm>
      </p:grpSpPr>
      <p:sp>
        <p:nvSpPr>
          <p:cNvPr id="663" name="Shape 66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664" name="Shape 66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665" name="Shape 66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666" name="Shape 666"/>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67" name="Shape 667"/>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2.xml><?xml version="1.0" encoding="utf-8"?>
<p:sldLayout xmlns:a="http://schemas.openxmlformats.org/drawingml/2006/main" xmlns:r="http://schemas.openxmlformats.org/officeDocument/2006/relationships" xmlns:p="http://schemas.openxmlformats.org/presentationml/2006/main" type="tx">
  <p:cSld name="2_Section Header">
    <p:spTree>
      <p:nvGrpSpPr>
        <p:cNvPr id="1" name=""/>
        <p:cNvGrpSpPr/>
        <p:nvPr/>
      </p:nvGrpSpPr>
      <p:grpSpPr>
        <a:xfrm>
          <a:off x="0" y="0"/>
          <a:ext cx="0" cy="0"/>
          <a:chOff x="0" y="0"/>
          <a:chExt cx="0" cy="0"/>
        </a:xfrm>
      </p:grpSpPr>
      <p:sp>
        <p:nvSpPr>
          <p:cNvPr id="674" name="Shape 674"/>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675" name="Shape 675"/>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676" name="Shape 676"/>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677" name="Shape 67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78" name="Shape 678"/>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3.xml><?xml version="1.0" encoding="utf-8"?>
<p:sldLayout xmlns:a="http://schemas.openxmlformats.org/drawingml/2006/main" xmlns:r="http://schemas.openxmlformats.org/officeDocument/2006/relationships" xmlns:p="http://schemas.openxmlformats.org/presentationml/2006/main" type="tx">
  <p:cSld name="3_Section Header">
    <p:spTree>
      <p:nvGrpSpPr>
        <p:cNvPr id="1" name=""/>
        <p:cNvGrpSpPr/>
        <p:nvPr/>
      </p:nvGrpSpPr>
      <p:grpSpPr>
        <a:xfrm>
          <a:off x="0" y="0"/>
          <a:ext cx="0" cy="0"/>
          <a:chOff x="0" y="0"/>
          <a:chExt cx="0" cy="0"/>
        </a:xfrm>
      </p:grpSpPr>
      <p:sp>
        <p:nvSpPr>
          <p:cNvPr id="685" name="Shape 68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686" name="Shape 68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687" name="Shape 68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688" name="Shape 688"/>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689" name="Shape 689"/>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4.xml><?xml version="1.0" encoding="utf-8"?>
<p:sldLayout xmlns:a="http://schemas.openxmlformats.org/drawingml/2006/main" xmlns:r="http://schemas.openxmlformats.org/officeDocument/2006/relationships" xmlns:p="http://schemas.openxmlformats.org/presentationml/2006/main" type="tx">
  <p:cSld name="4_Section Header">
    <p:spTree>
      <p:nvGrpSpPr>
        <p:cNvPr id="1" name=""/>
        <p:cNvGrpSpPr/>
        <p:nvPr/>
      </p:nvGrpSpPr>
      <p:grpSpPr>
        <a:xfrm>
          <a:off x="0" y="0"/>
          <a:ext cx="0" cy="0"/>
          <a:chOff x="0" y="0"/>
          <a:chExt cx="0" cy="0"/>
        </a:xfrm>
      </p:grpSpPr>
      <p:sp>
        <p:nvSpPr>
          <p:cNvPr id="696" name="Shape 696"/>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697" name="Shape 697"/>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698" name="Shape 698"/>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699" name="Shape 69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00" name="Shape 700"/>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5.xml><?xml version="1.0" encoding="utf-8"?>
<p:sldLayout xmlns:a="http://schemas.openxmlformats.org/drawingml/2006/main" xmlns:r="http://schemas.openxmlformats.org/officeDocument/2006/relationships" xmlns:p="http://schemas.openxmlformats.org/presentationml/2006/main" type="tx">
  <p:cSld name="5_Section Header">
    <p:spTree>
      <p:nvGrpSpPr>
        <p:cNvPr id="1" name=""/>
        <p:cNvGrpSpPr/>
        <p:nvPr/>
      </p:nvGrpSpPr>
      <p:grpSpPr>
        <a:xfrm>
          <a:off x="0" y="0"/>
          <a:ext cx="0" cy="0"/>
          <a:chOff x="0" y="0"/>
          <a:chExt cx="0" cy="0"/>
        </a:xfrm>
      </p:grpSpPr>
      <p:sp>
        <p:nvSpPr>
          <p:cNvPr id="707" name="Shape 70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708" name="Shape 70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709" name="Shape 70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710" name="Shape 710"/>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11" name="Shape 711"/>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6.xml><?xml version="1.0" encoding="utf-8"?>
<p:sldLayout xmlns:a="http://schemas.openxmlformats.org/drawingml/2006/main" xmlns:r="http://schemas.openxmlformats.org/officeDocument/2006/relationships" xmlns:p="http://schemas.openxmlformats.org/presentationml/2006/main" type="tx">
  <p:cSld name="6_Section Header">
    <p:spTree>
      <p:nvGrpSpPr>
        <p:cNvPr id="1" name=""/>
        <p:cNvGrpSpPr/>
        <p:nvPr/>
      </p:nvGrpSpPr>
      <p:grpSpPr>
        <a:xfrm>
          <a:off x="0" y="0"/>
          <a:ext cx="0" cy="0"/>
          <a:chOff x="0" y="0"/>
          <a:chExt cx="0" cy="0"/>
        </a:xfrm>
      </p:grpSpPr>
      <p:sp>
        <p:nvSpPr>
          <p:cNvPr id="718" name="Shape 718"/>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719" name="Shape 719"/>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720" name="Shape 720"/>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721" name="Shape 72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22" name="Shape 72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7.xml><?xml version="1.0" encoding="utf-8"?>
<p:sldLayout xmlns:a="http://schemas.openxmlformats.org/drawingml/2006/main" xmlns:r="http://schemas.openxmlformats.org/officeDocument/2006/relationships" xmlns:p="http://schemas.openxmlformats.org/presentationml/2006/main" type="tx">
  <p:cSld name="7_Section Header">
    <p:spTree>
      <p:nvGrpSpPr>
        <p:cNvPr id="1" name=""/>
        <p:cNvGrpSpPr/>
        <p:nvPr/>
      </p:nvGrpSpPr>
      <p:grpSpPr>
        <a:xfrm>
          <a:off x="0" y="0"/>
          <a:ext cx="0" cy="0"/>
          <a:chOff x="0" y="0"/>
          <a:chExt cx="0" cy="0"/>
        </a:xfrm>
      </p:grpSpPr>
      <p:sp>
        <p:nvSpPr>
          <p:cNvPr id="729" name="Shape 72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730" name="Shape 73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731" name="Shape 73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732" name="Shape 732"/>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33" name="Shape 733"/>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8.xml><?xml version="1.0" encoding="utf-8"?>
<p:sldLayout xmlns:a="http://schemas.openxmlformats.org/drawingml/2006/main" xmlns:r="http://schemas.openxmlformats.org/officeDocument/2006/relationships" xmlns:p="http://schemas.openxmlformats.org/presentationml/2006/main" type="tx">
  <p:cSld name="8_Section Header">
    <p:spTree>
      <p:nvGrpSpPr>
        <p:cNvPr id="1" name=""/>
        <p:cNvGrpSpPr/>
        <p:nvPr/>
      </p:nvGrpSpPr>
      <p:grpSpPr>
        <a:xfrm>
          <a:off x="0" y="0"/>
          <a:ext cx="0" cy="0"/>
          <a:chOff x="0" y="0"/>
          <a:chExt cx="0" cy="0"/>
        </a:xfrm>
      </p:grpSpPr>
      <p:sp>
        <p:nvSpPr>
          <p:cNvPr id="740" name="Shape 740"/>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741" name="Shape 741"/>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742" name="Shape 742"/>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743" name="Shape 74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44" name="Shape 74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69.xml><?xml version="1.0" encoding="utf-8"?>
<p:sldLayout xmlns:a="http://schemas.openxmlformats.org/drawingml/2006/main" xmlns:r="http://schemas.openxmlformats.org/officeDocument/2006/relationships" xmlns:p="http://schemas.openxmlformats.org/presentationml/2006/main" type="tx">
  <p:cSld name="9_Section Header">
    <p:spTree>
      <p:nvGrpSpPr>
        <p:cNvPr id="1" name=""/>
        <p:cNvGrpSpPr/>
        <p:nvPr/>
      </p:nvGrpSpPr>
      <p:grpSpPr>
        <a:xfrm>
          <a:off x="0" y="0"/>
          <a:ext cx="0" cy="0"/>
          <a:chOff x="0" y="0"/>
          <a:chExt cx="0" cy="0"/>
        </a:xfrm>
      </p:grpSpPr>
      <p:sp>
        <p:nvSpPr>
          <p:cNvPr id="751" name="Shape 75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752" name="Shape 75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753" name="Shape 75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754" name="Shape 754"/>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55" name="Shape 755"/>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xml><?xml version="1.0" encoding="utf-8"?>
<p:sldLayout xmlns:a="http://schemas.openxmlformats.org/drawingml/2006/main" xmlns:r="http://schemas.openxmlformats.org/officeDocument/2006/relationships" xmlns:p="http://schemas.openxmlformats.org/presentationml/2006/main" type="tx">
  <p:cSld name="Blank">
    <p:spTree>
      <p:nvGrpSpPr>
        <p:cNvPr id="1" name=""/>
        <p:cNvGrpSpPr/>
        <p:nvPr/>
      </p:nvGrpSpPr>
      <p:grpSpPr>
        <a:xfrm>
          <a:off x="0" y="0"/>
          <a:ext cx="0" cy="0"/>
          <a:chOff x="0" y="0"/>
          <a:chExt cx="0" cy="0"/>
        </a:xfrm>
      </p:grpSpPr>
      <p:sp>
        <p:nvSpPr>
          <p:cNvPr id="63" name="Shape 6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0.xml><?xml version="1.0" encoding="utf-8"?>
<p:sldLayout xmlns:a="http://schemas.openxmlformats.org/drawingml/2006/main" xmlns:r="http://schemas.openxmlformats.org/officeDocument/2006/relationships" xmlns:p="http://schemas.openxmlformats.org/presentationml/2006/main" type="tx">
  <p:cSld name="10_Section Header">
    <p:spTree>
      <p:nvGrpSpPr>
        <p:cNvPr id="1" name=""/>
        <p:cNvGrpSpPr/>
        <p:nvPr/>
      </p:nvGrpSpPr>
      <p:grpSpPr>
        <a:xfrm>
          <a:off x="0" y="0"/>
          <a:ext cx="0" cy="0"/>
          <a:chOff x="0" y="0"/>
          <a:chExt cx="0" cy="0"/>
        </a:xfrm>
      </p:grpSpPr>
      <p:sp>
        <p:nvSpPr>
          <p:cNvPr id="762" name="Shape 762"/>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763" name="Shape 763"/>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764" name="Shape 764"/>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765" name="Shape 76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66" name="Shape 766"/>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1.xml><?xml version="1.0" encoding="utf-8"?>
<p:sldLayout xmlns:a="http://schemas.openxmlformats.org/drawingml/2006/main" xmlns:r="http://schemas.openxmlformats.org/officeDocument/2006/relationships" xmlns:p="http://schemas.openxmlformats.org/presentationml/2006/main" type="tx">
  <p:cSld name="11_Section Header">
    <p:spTree>
      <p:nvGrpSpPr>
        <p:cNvPr id="1" name=""/>
        <p:cNvGrpSpPr/>
        <p:nvPr/>
      </p:nvGrpSpPr>
      <p:grpSpPr>
        <a:xfrm>
          <a:off x="0" y="0"/>
          <a:ext cx="0" cy="0"/>
          <a:chOff x="0" y="0"/>
          <a:chExt cx="0" cy="0"/>
        </a:xfrm>
      </p:grpSpPr>
      <p:sp>
        <p:nvSpPr>
          <p:cNvPr id="773" name="Shape 77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774" name="Shape 77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775" name="Shape 77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776" name="Shape 776"/>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77" name="Shape 777"/>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2.xml><?xml version="1.0" encoding="utf-8"?>
<p:sldLayout xmlns:a="http://schemas.openxmlformats.org/drawingml/2006/main" xmlns:r="http://schemas.openxmlformats.org/officeDocument/2006/relationships" xmlns:p="http://schemas.openxmlformats.org/presentationml/2006/main" type="tx">
  <p:cSld name="12_Section Header">
    <p:spTree>
      <p:nvGrpSpPr>
        <p:cNvPr id="1" name=""/>
        <p:cNvGrpSpPr/>
        <p:nvPr/>
      </p:nvGrpSpPr>
      <p:grpSpPr>
        <a:xfrm>
          <a:off x="0" y="0"/>
          <a:ext cx="0" cy="0"/>
          <a:chOff x="0" y="0"/>
          <a:chExt cx="0" cy="0"/>
        </a:xfrm>
      </p:grpSpPr>
      <p:sp>
        <p:nvSpPr>
          <p:cNvPr id="784" name="Shape 784"/>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785" name="Shape 785"/>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786" name="Shape 786"/>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787" name="Shape 78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88" name="Shape 788"/>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3.xml><?xml version="1.0" encoding="utf-8"?>
<p:sldLayout xmlns:a="http://schemas.openxmlformats.org/drawingml/2006/main" xmlns:r="http://schemas.openxmlformats.org/officeDocument/2006/relationships" xmlns:p="http://schemas.openxmlformats.org/presentationml/2006/main" type="tx">
  <p:cSld name="13_Section Header">
    <p:spTree>
      <p:nvGrpSpPr>
        <p:cNvPr id="1" name=""/>
        <p:cNvGrpSpPr/>
        <p:nvPr/>
      </p:nvGrpSpPr>
      <p:grpSpPr>
        <a:xfrm>
          <a:off x="0" y="0"/>
          <a:ext cx="0" cy="0"/>
          <a:chOff x="0" y="0"/>
          <a:chExt cx="0" cy="0"/>
        </a:xfrm>
      </p:grpSpPr>
      <p:sp>
        <p:nvSpPr>
          <p:cNvPr id="795" name="Shape 79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796" name="Shape 79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797" name="Shape 79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798" name="Shape 798"/>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99" name="Shape 799"/>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4.xml><?xml version="1.0" encoding="utf-8"?>
<p:sldLayout xmlns:a="http://schemas.openxmlformats.org/drawingml/2006/main" xmlns:r="http://schemas.openxmlformats.org/officeDocument/2006/relationships" xmlns:p="http://schemas.openxmlformats.org/presentationml/2006/main" type="tx">
  <p:cSld name="14_Section Header">
    <p:spTree>
      <p:nvGrpSpPr>
        <p:cNvPr id="1" name=""/>
        <p:cNvGrpSpPr/>
        <p:nvPr/>
      </p:nvGrpSpPr>
      <p:grpSpPr>
        <a:xfrm>
          <a:off x="0" y="0"/>
          <a:ext cx="0" cy="0"/>
          <a:chOff x="0" y="0"/>
          <a:chExt cx="0" cy="0"/>
        </a:xfrm>
      </p:grpSpPr>
      <p:sp>
        <p:nvSpPr>
          <p:cNvPr id="806" name="Shape 806"/>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807" name="Shape 807"/>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808" name="Shape 808"/>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809" name="Shape 80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10" name="Shape 810"/>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5.xml><?xml version="1.0" encoding="utf-8"?>
<p:sldLayout xmlns:a="http://schemas.openxmlformats.org/drawingml/2006/main" xmlns:r="http://schemas.openxmlformats.org/officeDocument/2006/relationships" xmlns:p="http://schemas.openxmlformats.org/presentationml/2006/main" type="tx">
  <p:cSld name="15_Section Header">
    <p:spTree>
      <p:nvGrpSpPr>
        <p:cNvPr id="1" name=""/>
        <p:cNvGrpSpPr/>
        <p:nvPr/>
      </p:nvGrpSpPr>
      <p:grpSpPr>
        <a:xfrm>
          <a:off x="0" y="0"/>
          <a:ext cx="0" cy="0"/>
          <a:chOff x="0" y="0"/>
          <a:chExt cx="0" cy="0"/>
        </a:xfrm>
      </p:grpSpPr>
      <p:sp>
        <p:nvSpPr>
          <p:cNvPr id="817" name="Shape 81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818" name="Shape 81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819" name="Shape 81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820" name="Shape 820"/>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21" name="Shape 821"/>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6.xml><?xml version="1.0" encoding="utf-8"?>
<p:sldLayout xmlns:a="http://schemas.openxmlformats.org/drawingml/2006/main" xmlns:r="http://schemas.openxmlformats.org/officeDocument/2006/relationships" xmlns:p="http://schemas.openxmlformats.org/presentationml/2006/main" type="tx">
  <p:cSld name="16_Section Header">
    <p:spTree>
      <p:nvGrpSpPr>
        <p:cNvPr id="1" name=""/>
        <p:cNvGrpSpPr/>
        <p:nvPr/>
      </p:nvGrpSpPr>
      <p:grpSpPr>
        <a:xfrm>
          <a:off x="0" y="0"/>
          <a:ext cx="0" cy="0"/>
          <a:chOff x="0" y="0"/>
          <a:chExt cx="0" cy="0"/>
        </a:xfrm>
      </p:grpSpPr>
      <p:sp>
        <p:nvSpPr>
          <p:cNvPr id="828" name="Shape 828"/>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829" name="Shape 829"/>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830" name="Shape 830"/>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831" name="Shape 83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32" name="Shape 83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7.xml><?xml version="1.0" encoding="utf-8"?>
<p:sldLayout xmlns:a="http://schemas.openxmlformats.org/drawingml/2006/main" xmlns:r="http://schemas.openxmlformats.org/officeDocument/2006/relationships" xmlns:p="http://schemas.openxmlformats.org/presentationml/2006/main" type="tx">
  <p:cSld name="17_Section Header">
    <p:spTree>
      <p:nvGrpSpPr>
        <p:cNvPr id="1" name=""/>
        <p:cNvGrpSpPr/>
        <p:nvPr/>
      </p:nvGrpSpPr>
      <p:grpSpPr>
        <a:xfrm>
          <a:off x="0" y="0"/>
          <a:ext cx="0" cy="0"/>
          <a:chOff x="0" y="0"/>
          <a:chExt cx="0" cy="0"/>
        </a:xfrm>
      </p:grpSpPr>
      <p:sp>
        <p:nvSpPr>
          <p:cNvPr id="839" name="Shape 83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840" name="Shape 84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841" name="Shape 84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842" name="Shape 842"/>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43" name="Shape 843"/>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8.xml><?xml version="1.0" encoding="utf-8"?>
<p:sldLayout xmlns:a="http://schemas.openxmlformats.org/drawingml/2006/main" xmlns:r="http://schemas.openxmlformats.org/officeDocument/2006/relationships" xmlns:p="http://schemas.openxmlformats.org/presentationml/2006/main" type="tx">
  <p:cSld name="18_Section Header">
    <p:spTree>
      <p:nvGrpSpPr>
        <p:cNvPr id="1" name=""/>
        <p:cNvGrpSpPr/>
        <p:nvPr/>
      </p:nvGrpSpPr>
      <p:grpSpPr>
        <a:xfrm>
          <a:off x="0" y="0"/>
          <a:ext cx="0" cy="0"/>
          <a:chOff x="0" y="0"/>
          <a:chExt cx="0" cy="0"/>
        </a:xfrm>
      </p:grpSpPr>
      <p:sp>
        <p:nvSpPr>
          <p:cNvPr id="850" name="Shape 850"/>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851" name="Shape 851"/>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852" name="Shape 852"/>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853" name="Shape 85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54" name="Shape 85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79.xml><?xml version="1.0" encoding="utf-8"?>
<p:sldLayout xmlns:a="http://schemas.openxmlformats.org/drawingml/2006/main" xmlns:r="http://schemas.openxmlformats.org/officeDocument/2006/relationships" xmlns:p="http://schemas.openxmlformats.org/presentationml/2006/main" type="tx">
  <p:cSld name="19_Section Header">
    <p:spTree>
      <p:nvGrpSpPr>
        <p:cNvPr id="1" name=""/>
        <p:cNvGrpSpPr/>
        <p:nvPr/>
      </p:nvGrpSpPr>
      <p:grpSpPr>
        <a:xfrm>
          <a:off x="0" y="0"/>
          <a:ext cx="0" cy="0"/>
          <a:chOff x="0" y="0"/>
          <a:chExt cx="0" cy="0"/>
        </a:xfrm>
      </p:grpSpPr>
      <p:sp>
        <p:nvSpPr>
          <p:cNvPr id="861" name="Shape 86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862" name="Shape 86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863" name="Shape 86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864" name="Shape 864"/>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65" name="Shape 865"/>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xml><?xml version="1.0" encoding="utf-8"?>
<p:sldLayout xmlns:a="http://schemas.openxmlformats.org/drawingml/2006/main" xmlns:r="http://schemas.openxmlformats.org/officeDocument/2006/relationships" xmlns:p="http://schemas.openxmlformats.org/presentationml/2006/main" type="tx">
  <p:cSld name="Content with Caption">
    <p:spTree>
      <p:nvGrpSpPr>
        <p:cNvPr id="1" name=""/>
        <p:cNvGrpSpPr/>
        <p:nvPr/>
      </p:nvGrpSpPr>
      <p:grpSpPr>
        <a:xfrm>
          <a:off x="0" y="0"/>
          <a:ext cx="0" cy="0"/>
          <a:chOff x="0" y="0"/>
          <a:chExt cx="0" cy="0"/>
        </a:xfrm>
      </p:grpSpPr>
      <p:sp>
        <p:nvSpPr>
          <p:cNvPr id="70" name="Shape 70"/>
          <p:cNvSpPr>
            <a:spLocks noGrp="1"/>
          </p:cNvSpPr>
          <p:nvPr>
            <p:ph type="title"/>
          </p:nvPr>
        </p:nvSpPr>
        <p:spPr>
          <a:xfrm>
            <a:off x="457218" y="204787"/>
            <a:ext cx="3008315" cy="871539"/>
          </a:xfrm>
          <a:prstGeom prst="rect">
            <a:avLst/>
          </a:prstGeom>
        </p:spPr>
        <p:txBody>
          <a:bodyPr anchor="b"/>
          <a:lstStyle>
            <a:lvl1pPr algn="l">
              <a:defRPr sz="2000" b="1"/>
            </a:lvl1pPr>
          </a:lstStyle>
          <a:p>
            <a:r>
              <a:t>Title Text</a:t>
            </a:r>
          </a:p>
        </p:txBody>
      </p:sp>
      <p:sp>
        <p:nvSpPr>
          <p:cNvPr id="71" name="Shape 71"/>
          <p:cNvSpPr>
            <a:spLocks noGrp="1"/>
          </p:cNvSpPr>
          <p:nvPr>
            <p:ph type="body" idx="1"/>
          </p:nvPr>
        </p:nvSpPr>
        <p:spPr>
          <a:xfrm>
            <a:off x="3575050" y="204794"/>
            <a:ext cx="5111750" cy="4389837"/>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72" name="Shape 72"/>
          <p:cNvSpPr>
            <a:spLocks noGrp="1"/>
          </p:cNvSpPr>
          <p:nvPr>
            <p:ph type="body" sz="half" idx="13"/>
          </p:nvPr>
        </p:nvSpPr>
        <p:spPr>
          <a:xfrm>
            <a:off x="457218" y="1076328"/>
            <a:ext cx="3008315" cy="3518297"/>
          </a:xfrm>
          <a:prstGeom prst="rect">
            <a:avLst/>
          </a:prstGeom>
        </p:spPr>
        <p:txBody>
          <a:bodyPr/>
          <a:lstStyle>
            <a:lvl1pPr marL="0" indent="0">
              <a:spcBef>
                <a:spcPts val="225"/>
              </a:spcBef>
              <a:buSzTx/>
              <a:buFontTx/>
              <a:buNone/>
              <a:defRPr sz="1400"/>
            </a:lvl1pPr>
          </a:lstStyle>
          <a:p>
            <a:pPr marL="0" indent="0">
              <a:spcBef>
                <a:spcPts val="300"/>
              </a:spcBef>
              <a:buSzTx/>
              <a:buFontTx/>
              <a:buNone/>
              <a:defRPr sz="1400"/>
            </a:pPr>
            <a:endParaRPr/>
          </a:p>
        </p:txBody>
      </p:sp>
      <p:sp>
        <p:nvSpPr>
          <p:cNvPr id="73" name="Shape 7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0.xml><?xml version="1.0" encoding="utf-8"?>
<p:sldLayout xmlns:a="http://schemas.openxmlformats.org/drawingml/2006/main" xmlns:r="http://schemas.openxmlformats.org/officeDocument/2006/relationships" xmlns:p="http://schemas.openxmlformats.org/presentationml/2006/main" type="tx">
  <p:cSld name="20_Section Header">
    <p:spTree>
      <p:nvGrpSpPr>
        <p:cNvPr id="1" name=""/>
        <p:cNvGrpSpPr/>
        <p:nvPr/>
      </p:nvGrpSpPr>
      <p:grpSpPr>
        <a:xfrm>
          <a:off x="0" y="0"/>
          <a:ext cx="0" cy="0"/>
          <a:chOff x="0" y="0"/>
          <a:chExt cx="0" cy="0"/>
        </a:xfrm>
      </p:grpSpPr>
      <p:sp>
        <p:nvSpPr>
          <p:cNvPr id="872" name="Shape 872"/>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873" name="Shape 873"/>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874" name="Shape 874"/>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875" name="Shape 87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76" name="Shape 876"/>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1.xml><?xml version="1.0" encoding="utf-8"?>
<p:sldLayout xmlns:a="http://schemas.openxmlformats.org/drawingml/2006/main" xmlns:r="http://schemas.openxmlformats.org/officeDocument/2006/relationships" xmlns:p="http://schemas.openxmlformats.org/presentationml/2006/main" type="tx">
  <p:cSld name="21_Section Header">
    <p:spTree>
      <p:nvGrpSpPr>
        <p:cNvPr id="1" name=""/>
        <p:cNvGrpSpPr/>
        <p:nvPr/>
      </p:nvGrpSpPr>
      <p:grpSpPr>
        <a:xfrm>
          <a:off x="0" y="0"/>
          <a:ext cx="0" cy="0"/>
          <a:chOff x="0" y="0"/>
          <a:chExt cx="0" cy="0"/>
        </a:xfrm>
      </p:grpSpPr>
      <p:sp>
        <p:nvSpPr>
          <p:cNvPr id="883" name="Shape 88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884" name="Shape 88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885" name="Shape 88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886" name="Shape 886"/>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87" name="Shape 887"/>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2.xml><?xml version="1.0" encoding="utf-8"?>
<p:sldLayout xmlns:a="http://schemas.openxmlformats.org/drawingml/2006/main" xmlns:r="http://schemas.openxmlformats.org/officeDocument/2006/relationships" xmlns:p="http://schemas.openxmlformats.org/presentationml/2006/main" type="tx">
  <p:cSld name="22_Section Header">
    <p:spTree>
      <p:nvGrpSpPr>
        <p:cNvPr id="1" name=""/>
        <p:cNvGrpSpPr/>
        <p:nvPr/>
      </p:nvGrpSpPr>
      <p:grpSpPr>
        <a:xfrm>
          <a:off x="0" y="0"/>
          <a:ext cx="0" cy="0"/>
          <a:chOff x="0" y="0"/>
          <a:chExt cx="0" cy="0"/>
        </a:xfrm>
      </p:grpSpPr>
      <p:sp>
        <p:nvSpPr>
          <p:cNvPr id="894" name="Shape 894"/>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895" name="Shape 895"/>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896" name="Shape 896"/>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897" name="Shape 89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898" name="Shape 898"/>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3.xml><?xml version="1.0" encoding="utf-8"?>
<p:sldLayout xmlns:a="http://schemas.openxmlformats.org/drawingml/2006/main" xmlns:r="http://schemas.openxmlformats.org/officeDocument/2006/relationships" xmlns:p="http://schemas.openxmlformats.org/presentationml/2006/main" type="tx">
  <p:cSld name="23_Section Header">
    <p:spTree>
      <p:nvGrpSpPr>
        <p:cNvPr id="1" name=""/>
        <p:cNvGrpSpPr/>
        <p:nvPr/>
      </p:nvGrpSpPr>
      <p:grpSpPr>
        <a:xfrm>
          <a:off x="0" y="0"/>
          <a:ext cx="0" cy="0"/>
          <a:chOff x="0" y="0"/>
          <a:chExt cx="0" cy="0"/>
        </a:xfrm>
      </p:grpSpPr>
      <p:sp>
        <p:nvSpPr>
          <p:cNvPr id="905" name="Shape 90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906" name="Shape 90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907" name="Shape 90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908" name="Shape 908"/>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09" name="Shape 909"/>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4.xml><?xml version="1.0" encoding="utf-8"?>
<p:sldLayout xmlns:a="http://schemas.openxmlformats.org/drawingml/2006/main" xmlns:r="http://schemas.openxmlformats.org/officeDocument/2006/relationships" xmlns:p="http://schemas.openxmlformats.org/presentationml/2006/main" type="tx">
  <p:cSld name="24_Section Header">
    <p:spTree>
      <p:nvGrpSpPr>
        <p:cNvPr id="1" name=""/>
        <p:cNvGrpSpPr/>
        <p:nvPr/>
      </p:nvGrpSpPr>
      <p:grpSpPr>
        <a:xfrm>
          <a:off x="0" y="0"/>
          <a:ext cx="0" cy="0"/>
          <a:chOff x="0" y="0"/>
          <a:chExt cx="0" cy="0"/>
        </a:xfrm>
      </p:grpSpPr>
      <p:sp>
        <p:nvSpPr>
          <p:cNvPr id="916" name="Shape 916"/>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917" name="Shape 917"/>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918" name="Shape 918"/>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919" name="Shape 91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20" name="Shape 920"/>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5.xml><?xml version="1.0" encoding="utf-8"?>
<p:sldLayout xmlns:a="http://schemas.openxmlformats.org/drawingml/2006/main" xmlns:r="http://schemas.openxmlformats.org/officeDocument/2006/relationships" xmlns:p="http://schemas.openxmlformats.org/presentationml/2006/main" type="tx">
  <p:cSld name="25_Section Header">
    <p:spTree>
      <p:nvGrpSpPr>
        <p:cNvPr id="1" name=""/>
        <p:cNvGrpSpPr/>
        <p:nvPr/>
      </p:nvGrpSpPr>
      <p:grpSpPr>
        <a:xfrm>
          <a:off x="0" y="0"/>
          <a:ext cx="0" cy="0"/>
          <a:chOff x="0" y="0"/>
          <a:chExt cx="0" cy="0"/>
        </a:xfrm>
      </p:grpSpPr>
      <p:sp>
        <p:nvSpPr>
          <p:cNvPr id="927" name="Shape 92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928" name="Shape 92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929" name="Shape 92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930" name="Shape 930"/>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31" name="Shape 931"/>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6.xml><?xml version="1.0" encoding="utf-8"?>
<p:sldLayout xmlns:a="http://schemas.openxmlformats.org/drawingml/2006/main" xmlns:r="http://schemas.openxmlformats.org/officeDocument/2006/relationships" xmlns:p="http://schemas.openxmlformats.org/presentationml/2006/main" type="tx">
  <p:cSld name="26_Section Header">
    <p:spTree>
      <p:nvGrpSpPr>
        <p:cNvPr id="1" name=""/>
        <p:cNvGrpSpPr/>
        <p:nvPr/>
      </p:nvGrpSpPr>
      <p:grpSpPr>
        <a:xfrm>
          <a:off x="0" y="0"/>
          <a:ext cx="0" cy="0"/>
          <a:chOff x="0" y="0"/>
          <a:chExt cx="0" cy="0"/>
        </a:xfrm>
      </p:grpSpPr>
      <p:sp>
        <p:nvSpPr>
          <p:cNvPr id="938" name="Shape 938"/>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939" name="Shape 939"/>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940" name="Shape 940"/>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941" name="Shape 94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42" name="Shape 94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7.xml><?xml version="1.0" encoding="utf-8"?>
<p:sldLayout xmlns:a="http://schemas.openxmlformats.org/drawingml/2006/main" xmlns:r="http://schemas.openxmlformats.org/officeDocument/2006/relationships" xmlns:p="http://schemas.openxmlformats.org/presentationml/2006/main" type="tx">
  <p:cSld name="27_Section Header">
    <p:spTree>
      <p:nvGrpSpPr>
        <p:cNvPr id="1" name=""/>
        <p:cNvGrpSpPr/>
        <p:nvPr/>
      </p:nvGrpSpPr>
      <p:grpSpPr>
        <a:xfrm>
          <a:off x="0" y="0"/>
          <a:ext cx="0" cy="0"/>
          <a:chOff x="0" y="0"/>
          <a:chExt cx="0" cy="0"/>
        </a:xfrm>
      </p:grpSpPr>
      <p:sp>
        <p:nvSpPr>
          <p:cNvPr id="949" name="Shape 94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950" name="Shape 95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951" name="Shape 95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952" name="Shape 952"/>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53" name="Shape 953"/>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8.xml><?xml version="1.0" encoding="utf-8"?>
<p:sldLayout xmlns:a="http://schemas.openxmlformats.org/drawingml/2006/main" xmlns:r="http://schemas.openxmlformats.org/officeDocument/2006/relationships" xmlns:p="http://schemas.openxmlformats.org/presentationml/2006/main" type="tx">
  <p:cSld name="28_Section Header">
    <p:spTree>
      <p:nvGrpSpPr>
        <p:cNvPr id="1" name=""/>
        <p:cNvGrpSpPr/>
        <p:nvPr/>
      </p:nvGrpSpPr>
      <p:grpSpPr>
        <a:xfrm>
          <a:off x="0" y="0"/>
          <a:ext cx="0" cy="0"/>
          <a:chOff x="0" y="0"/>
          <a:chExt cx="0" cy="0"/>
        </a:xfrm>
      </p:grpSpPr>
      <p:sp>
        <p:nvSpPr>
          <p:cNvPr id="960" name="Shape 960"/>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961" name="Shape 961"/>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962" name="Shape 962"/>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963" name="Shape 96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64" name="Shape 96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89.xml><?xml version="1.0" encoding="utf-8"?>
<p:sldLayout xmlns:a="http://schemas.openxmlformats.org/drawingml/2006/main" xmlns:r="http://schemas.openxmlformats.org/officeDocument/2006/relationships" xmlns:p="http://schemas.openxmlformats.org/presentationml/2006/main" type="tx">
  <p:cSld name="29_Section Header">
    <p:spTree>
      <p:nvGrpSpPr>
        <p:cNvPr id="1" name=""/>
        <p:cNvGrpSpPr/>
        <p:nvPr/>
      </p:nvGrpSpPr>
      <p:grpSpPr>
        <a:xfrm>
          <a:off x="0" y="0"/>
          <a:ext cx="0" cy="0"/>
          <a:chOff x="0" y="0"/>
          <a:chExt cx="0" cy="0"/>
        </a:xfrm>
      </p:grpSpPr>
      <p:sp>
        <p:nvSpPr>
          <p:cNvPr id="971" name="Shape 97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972" name="Shape 97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973" name="Shape 97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974" name="Shape 974"/>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75" name="Shape 975"/>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xml><?xml version="1.0" encoding="utf-8"?>
<p:sldLayout xmlns:a="http://schemas.openxmlformats.org/drawingml/2006/main" xmlns:r="http://schemas.openxmlformats.org/officeDocument/2006/relationships" xmlns:p="http://schemas.openxmlformats.org/presentationml/2006/main" type="tx">
  <p:cSld name="Picture with Caption">
    <p:spTree>
      <p:nvGrpSpPr>
        <p:cNvPr id="1" name=""/>
        <p:cNvGrpSpPr/>
        <p:nvPr/>
      </p:nvGrpSpPr>
      <p:grpSpPr>
        <a:xfrm>
          <a:off x="0" y="0"/>
          <a:ext cx="0" cy="0"/>
          <a:chOff x="0" y="0"/>
          <a:chExt cx="0" cy="0"/>
        </a:xfrm>
      </p:grpSpPr>
      <p:sp>
        <p:nvSpPr>
          <p:cNvPr id="80" name="Shape 80"/>
          <p:cNvSpPr>
            <a:spLocks noGrp="1"/>
          </p:cNvSpPr>
          <p:nvPr>
            <p:ph type="title"/>
          </p:nvPr>
        </p:nvSpPr>
        <p:spPr>
          <a:xfrm>
            <a:off x="1792298" y="3600452"/>
            <a:ext cx="5486401" cy="425055"/>
          </a:xfrm>
          <a:prstGeom prst="rect">
            <a:avLst/>
          </a:prstGeom>
        </p:spPr>
        <p:txBody>
          <a:bodyPr anchor="b"/>
          <a:lstStyle>
            <a:lvl1pPr algn="l">
              <a:defRPr sz="2000" b="1"/>
            </a:lvl1pPr>
          </a:lstStyle>
          <a:p>
            <a:r>
              <a:t>Title Text</a:t>
            </a:r>
          </a:p>
        </p:txBody>
      </p:sp>
      <p:sp>
        <p:nvSpPr>
          <p:cNvPr id="81" name="Shape 81"/>
          <p:cNvSpPr>
            <a:spLocks noGrp="1"/>
          </p:cNvSpPr>
          <p:nvPr>
            <p:ph type="pic" sz="half" idx="13"/>
          </p:nvPr>
        </p:nvSpPr>
        <p:spPr>
          <a:xfrm>
            <a:off x="1792298" y="459581"/>
            <a:ext cx="5486401" cy="3086101"/>
          </a:xfrm>
          <a:prstGeom prst="rect">
            <a:avLst/>
          </a:prstGeom>
        </p:spPr>
        <p:txBody>
          <a:bodyPr lIns="91411" rIns="91411">
            <a:noAutofit/>
          </a:bodyPr>
          <a:lstStyle/>
          <a:p>
            <a:endParaRPr/>
          </a:p>
        </p:txBody>
      </p:sp>
      <p:sp>
        <p:nvSpPr>
          <p:cNvPr id="82" name="Shape 82"/>
          <p:cNvSpPr>
            <a:spLocks noGrp="1"/>
          </p:cNvSpPr>
          <p:nvPr>
            <p:ph type="body" sz="quarter" idx="1"/>
          </p:nvPr>
        </p:nvSpPr>
        <p:spPr>
          <a:xfrm>
            <a:off x="1792298" y="4025508"/>
            <a:ext cx="5486401" cy="603648"/>
          </a:xfrm>
          <a:prstGeom prst="rect">
            <a:avLst/>
          </a:prstGeom>
        </p:spPr>
        <p:txBody>
          <a:bodyPr/>
          <a:lstStyle>
            <a:lvl1pPr marL="0" indent="0">
              <a:spcBef>
                <a:spcPts val="300"/>
              </a:spcBef>
              <a:buSzTx/>
              <a:buFontTx/>
              <a:buNone/>
              <a:defRPr sz="1400"/>
            </a:lvl1pPr>
            <a:lvl2pPr marL="0" indent="457034">
              <a:spcBef>
                <a:spcPts val="300"/>
              </a:spcBef>
              <a:buSzTx/>
              <a:buFontTx/>
              <a:buNone/>
              <a:defRPr sz="1400"/>
            </a:lvl2pPr>
            <a:lvl3pPr marL="0" indent="914085">
              <a:spcBef>
                <a:spcPts val="300"/>
              </a:spcBef>
              <a:buSzTx/>
              <a:buFontTx/>
              <a:buNone/>
              <a:defRPr sz="1400"/>
            </a:lvl3pPr>
            <a:lvl4pPr marL="0" indent="1371124">
              <a:spcBef>
                <a:spcPts val="300"/>
              </a:spcBef>
              <a:buSzTx/>
              <a:buFontTx/>
              <a:buNone/>
              <a:defRPr sz="1400"/>
            </a:lvl4pPr>
            <a:lvl5pPr marL="0" indent="1828169">
              <a:spcBef>
                <a:spcPts val="300"/>
              </a:spcBef>
              <a:buSzTx/>
              <a:buFontTx/>
              <a:buNone/>
              <a:defRPr sz="1400"/>
            </a:lvl5pPr>
          </a:lstStyle>
          <a:p>
            <a:r>
              <a:t>Body Level One</a:t>
            </a:r>
          </a:p>
          <a:p>
            <a:pPr lvl="1"/>
            <a:r>
              <a:t>Body Level Two</a:t>
            </a:r>
          </a:p>
          <a:p>
            <a:pPr lvl="2"/>
            <a:r>
              <a:t>Body Level Three</a:t>
            </a:r>
          </a:p>
          <a:p>
            <a:pPr lvl="3"/>
            <a:r>
              <a:t>Body Level Four</a:t>
            </a:r>
          </a:p>
          <a:p>
            <a:pPr lvl="4"/>
            <a:r>
              <a:t>Body Level Five</a:t>
            </a:r>
          </a:p>
        </p:txBody>
      </p:sp>
      <p:sp>
        <p:nvSpPr>
          <p:cNvPr id="83" name="Shape 83"/>
          <p:cNvSpPr>
            <a:spLocks noGrp="1"/>
          </p:cNvSpPr>
          <p:nvPr>
            <p:ph type="sldNum" sz="quarter" idx="2"/>
          </p:nvPr>
        </p:nvSpPr>
        <p:spPr>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0.xml><?xml version="1.0" encoding="utf-8"?>
<p:sldLayout xmlns:a="http://schemas.openxmlformats.org/drawingml/2006/main" xmlns:r="http://schemas.openxmlformats.org/officeDocument/2006/relationships" xmlns:p="http://schemas.openxmlformats.org/presentationml/2006/main" type="tx">
  <p:cSld name="30_Section Header">
    <p:spTree>
      <p:nvGrpSpPr>
        <p:cNvPr id="1" name=""/>
        <p:cNvGrpSpPr/>
        <p:nvPr/>
      </p:nvGrpSpPr>
      <p:grpSpPr>
        <a:xfrm>
          <a:off x="0" y="0"/>
          <a:ext cx="0" cy="0"/>
          <a:chOff x="0" y="0"/>
          <a:chExt cx="0" cy="0"/>
        </a:xfrm>
      </p:grpSpPr>
      <p:sp>
        <p:nvSpPr>
          <p:cNvPr id="982" name="Shape 982"/>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983" name="Shape 983"/>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984" name="Shape 984"/>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985" name="Shape 985"/>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86" name="Shape 986"/>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1.xml><?xml version="1.0" encoding="utf-8"?>
<p:sldLayout xmlns:a="http://schemas.openxmlformats.org/drawingml/2006/main" xmlns:r="http://schemas.openxmlformats.org/officeDocument/2006/relationships" xmlns:p="http://schemas.openxmlformats.org/presentationml/2006/main" type="tx">
  <p:cSld name="31_Section Header">
    <p:spTree>
      <p:nvGrpSpPr>
        <p:cNvPr id="1" name=""/>
        <p:cNvGrpSpPr/>
        <p:nvPr/>
      </p:nvGrpSpPr>
      <p:grpSpPr>
        <a:xfrm>
          <a:off x="0" y="0"/>
          <a:ext cx="0" cy="0"/>
          <a:chOff x="0" y="0"/>
          <a:chExt cx="0" cy="0"/>
        </a:xfrm>
      </p:grpSpPr>
      <p:sp>
        <p:nvSpPr>
          <p:cNvPr id="993" name="Shape 993"/>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994" name="Shape 994"/>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995" name="Shape 995"/>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996" name="Shape 996"/>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997" name="Shape 997"/>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2.xml><?xml version="1.0" encoding="utf-8"?>
<p:sldLayout xmlns:a="http://schemas.openxmlformats.org/drawingml/2006/main" xmlns:r="http://schemas.openxmlformats.org/officeDocument/2006/relationships" xmlns:p="http://schemas.openxmlformats.org/presentationml/2006/main" type="tx">
  <p:cSld name="32_Section Header">
    <p:spTree>
      <p:nvGrpSpPr>
        <p:cNvPr id="1" name=""/>
        <p:cNvGrpSpPr/>
        <p:nvPr/>
      </p:nvGrpSpPr>
      <p:grpSpPr>
        <a:xfrm>
          <a:off x="0" y="0"/>
          <a:ext cx="0" cy="0"/>
          <a:chOff x="0" y="0"/>
          <a:chExt cx="0" cy="0"/>
        </a:xfrm>
      </p:grpSpPr>
      <p:sp>
        <p:nvSpPr>
          <p:cNvPr id="1004" name="Shape 1004"/>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005" name="Shape 1005"/>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006" name="Shape 1006"/>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007" name="Shape 1007"/>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08" name="Shape 1008"/>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3.xml><?xml version="1.0" encoding="utf-8"?>
<p:sldLayout xmlns:a="http://schemas.openxmlformats.org/drawingml/2006/main" xmlns:r="http://schemas.openxmlformats.org/officeDocument/2006/relationships" xmlns:p="http://schemas.openxmlformats.org/presentationml/2006/main" type="tx">
  <p:cSld name="33_Section Header">
    <p:spTree>
      <p:nvGrpSpPr>
        <p:cNvPr id="1" name=""/>
        <p:cNvGrpSpPr/>
        <p:nvPr/>
      </p:nvGrpSpPr>
      <p:grpSpPr>
        <a:xfrm>
          <a:off x="0" y="0"/>
          <a:ext cx="0" cy="0"/>
          <a:chOff x="0" y="0"/>
          <a:chExt cx="0" cy="0"/>
        </a:xfrm>
      </p:grpSpPr>
      <p:sp>
        <p:nvSpPr>
          <p:cNvPr id="1015" name="Shape 1015"/>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016" name="Shape 1016"/>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017" name="Shape 1017"/>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018" name="Shape 1018"/>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19" name="Shape 1019"/>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4.xml><?xml version="1.0" encoding="utf-8"?>
<p:sldLayout xmlns:a="http://schemas.openxmlformats.org/drawingml/2006/main" xmlns:r="http://schemas.openxmlformats.org/officeDocument/2006/relationships" xmlns:p="http://schemas.openxmlformats.org/presentationml/2006/main" type="tx">
  <p:cSld name="34_Section Header">
    <p:spTree>
      <p:nvGrpSpPr>
        <p:cNvPr id="1" name=""/>
        <p:cNvGrpSpPr/>
        <p:nvPr/>
      </p:nvGrpSpPr>
      <p:grpSpPr>
        <a:xfrm>
          <a:off x="0" y="0"/>
          <a:ext cx="0" cy="0"/>
          <a:chOff x="0" y="0"/>
          <a:chExt cx="0" cy="0"/>
        </a:xfrm>
      </p:grpSpPr>
      <p:sp>
        <p:nvSpPr>
          <p:cNvPr id="1026" name="Shape 1026"/>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027" name="Shape 1027"/>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028" name="Shape 1028"/>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029" name="Shape 1029"/>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30" name="Shape 1030"/>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5.xml><?xml version="1.0" encoding="utf-8"?>
<p:sldLayout xmlns:a="http://schemas.openxmlformats.org/drawingml/2006/main" xmlns:r="http://schemas.openxmlformats.org/officeDocument/2006/relationships" xmlns:p="http://schemas.openxmlformats.org/presentationml/2006/main" type="tx">
  <p:cSld name="35_Section Header">
    <p:spTree>
      <p:nvGrpSpPr>
        <p:cNvPr id="1" name=""/>
        <p:cNvGrpSpPr/>
        <p:nvPr/>
      </p:nvGrpSpPr>
      <p:grpSpPr>
        <a:xfrm>
          <a:off x="0" y="0"/>
          <a:ext cx="0" cy="0"/>
          <a:chOff x="0" y="0"/>
          <a:chExt cx="0" cy="0"/>
        </a:xfrm>
      </p:grpSpPr>
      <p:sp>
        <p:nvSpPr>
          <p:cNvPr id="1037" name="Shape 1037"/>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038" name="Shape 1038"/>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039" name="Shape 1039"/>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040" name="Shape 1040"/>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41" name="Shape 1041"/>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6.xml><?xml version="1.0" encoding="utf-8"?>
<p:sldLayout xmlns:a="http://schemas.openxmlformats.org/drawingml/2006/main" xmlns:r="http://schemas.openxmlformats.org/officeDocument/2006/relationships" xmlns:p="http://schemas.openxmlformats.org/presentationml/2006/main" type="tx">
  <p:cSld name="36_Section Header">
    <p:spTree>
      <p:nvGrpSpPr>
        <p:cNvPr id="1" name=""/>
        <p:cNvGrpSpPr/>
        <p:nvPr/>
      </p:nvGrpSpPr>
      <p:grpSpPr>
        <a:xfrm>
          <a:off x="0" y="0"/>
          <a:ext cx="0" cy="0"/>
          <a:chOff x="0" y="0"/>
          <a:chExt cx="0" cy="0"/>
        </a:xfrm>
      </p:grpSpPr>
      <p:sp>
        <p:nvSpPr>
          <p:cNvPr id="1048" name="Shape 1048"/>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049" name="Shape 1049"/>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050" name="Shape 1050"/>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051" name="Shape 1051"/>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52" name="Shape 1052"/>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7.xml><?xml version="1.0" encoding="utf-8"?>
<p:sldLayout xmlns:a="http://schemas.openxmlformats.org/drawingml/2006/main" xmlns:r="http://schemas.openxmlformats.org/officeDocument/2006/relationships" xmlns:p="http://schemas.openxmlformats.org/presentationml/2006/main" type="tx">
  <p:cSld name="37_Section Header">
    <p:spTree>
      <p:nvGrpSpPr>
        <p:cNvPr id="1" name=""/>
        <p:cNvGrpSpPr/>
        <p:nvPr/>
      </p:nvGrpSpPr>
      <p:grpSpPr>
        <a:xfrm>
          <a:off x="0" y="0"/>
          <a:ext cx="0" cy="0"/>
          <a:chOff x="0" y="0"/>
          <a:chExt cx="0" cy="0"/>
        </a:xfrm>
      </p:grpSpPr>
      <p:sp>
        <p:nvSpPr>
          <p:cNvPr id="1059" name="Shape 1059"/>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060" name="Shape 1060"/>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061" name="Shape 1061"/>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062" name="Shape 1062"/>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63" name="Shape 1063"/>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8.xml><?xml version="1.0" encoding="utf-8"?>
<p:sldLayout xmlns:a="http://schemas.openxmlformats.org/drawingml/2006/main" xmlns:r="http://schemas.openxmlformats.org/officeDocument/2006/relationships" xmlns:p="http://schemas.openxmlformats.org/presentationml/2006/main" type="tx">
  <p:cSld name="38_Section Header">
    <p:spTree>
      <p:nvGrpSpPr>
        <p:cNvPr id="1" name=""/>
        <p:cNvGrpSpPr/>
        <p:nvPr/>
      </p:nvGrpSpPr>
      <p:grpSpPr>
        <a:xfrm>
          <a:off x="0" y="0"/>
          <a:ext cx="0" cy="0"/>
          <a:chOff x="0" y="0"/>
          <a:chExt cx="0" cy="0"/>
        </a:xfrm>
      </p:grpSpPr>
      <p:sp>
        <p:nvSpPr>
          <p:cNvPr id="1070" name="Shape 1070"/>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071" name="Shape 1071"/>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072" name="Shape 1072"/>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073" name="Shape 1073"/>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74" name="Shape 1074"/>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Layouts/slideLayout99.xml><?xml version="1.0" encoding="utf-8"?>
<p:sldLayout xmlns:a="http://schemas.openxmlformats.org/drawingml/2006/main" xmlns:r="http://schemas.openxmlformats.org/officeDocument/2006/relationships" xmlns:p="http://schemas.openxmlformats.org/presentationml/2006/main" type="tx">
  <p:cSld name="39_Section Header">
    <p:spTree>
      <p:nvGrpSpPr>
        <p:cNvPr id="1" name=""/>
        <p:cNvGrpSpPr/>
        <p:nvPr/>
      </p:nvGrpSpPr>
      <p:grpSpPr>
        <a:xfrm>
          <a:off x="0" y="0"/>
          <a:ext cx="0" cy="0"/>
          <a:chOff x="0" y="0"/>
          <a:chExt cx="0" cy="0"/>
        </a:xfrm>
      </p:grpSpPr>
      <p:sp>
        <p:nvSpPr>
          <p:cNvPr id="1081" name="Shape 1081"/>
          <p:cNvSpPr/>
          <p:nvPr/>
        </p:nvSpPr>
        <p:spPr>
          <a:xfrm>
            <a:off x="1" y="5573"/>
            <a:ext cx="9159741" cy="457201"/>
          </a:xfrm>
          <a:prstGeom prst="rect">
            <a:avLst/>
          </a:prstGeom>
          <a:solidFill>
            <a:srgbClr val="D9843D"/>
          </a:solidFill>
          <a:ln w="12700">
            <a:miter lim="400000"/>
          </a:ln>
        </p:spPr>
        <p:txBody>
          <a:bodyPr lIns="45705" tIns="45706" rIns="45705" bIns="45706" anchor="ctr"/>
          <a:lstStyle/>
          <a:p>
            <a:pPr algn="ctr"/>
            <a:endParaRPr/>
          </a:p>
        </p:txBody>
      </p:sp>
      <p:sp>
        <p:nvSpPr>
          <p:cNvPr id="1082" name="Shape 1082"/>
          <p:cNvSpPr>
            <a:spLocks noGrp="1"/>
          </p:cNvSpPr>
          <p:nvPr>
            <p:ph type="title"/>
          </p:nvPr>
        </p:nvSpPr>
        <p:spPr>
          <a:xfrm>
            <a:off x="1676400" y="0"/>
            <a:ext cx="7239000" cy="400050"/>
          </a:xfrm>
          <a:prstGeom prst="rect">
            <a:avLst/>
          </a:prstGeom>
        </p:spPr>
        <p:txBody>
          <a:bodyPr/>
          <a:lstStyle>
            <a:lvl1pPr indent="182816" algn="r">
              <a:defRPr sz="2000" spc="150">
                <a:solidFill>
                  <a:srgbClr val="FFFFFF"/>
                </a:solidFill>
              </a:defRPr>
            </a:lvl1pPr>
          </a:lstStyle>
          <a:p>
            <a:r>
              <a:t>Title Text</a:t>
            </a:r>
          </a:p>
        </p:txBody>
      </p:sp>
      <p:sp>
        <p:nvSpPr>
          <p:cNvPr id="1083" name="Shape 1083"/>
          <p:cNvSpPr/>
          <p:nvPr/>
        </p:nvSpPr>
        <p:spPr>
          <a:xfrm>
            <a:off x="0" y="514351"/>
            <a:ext cx="9144000" cy="20576"/>
          </a:xfrm>
          <a:prstGeom prst="rect">
            <a:avLst/>
          </a:prstGeom>
          <a:solidFill>
            <a:schemeClr val="accent4"/>
          </a:solidFill>
          <a:ln w="12700">
            <a:miter lim="400000"/>
          </a:ln>
        </p:spPr>
        <p:txBody>
          <a:bodyPr lIns="45705" tIns="45706" rIns="45705" bIns="45706" anchor="ctr"/>
          <a:lstStyle/>
          <a:p>
            <a:pPr algn="ctr"/>
            <a:endParaRPr/>
          </a:p>
        </p:txBody>
      </p:sp>
      <p:sp>
        <p:nvSpPr>
          <p:cNvPr id="1084" name="Shape 1084"/>
          <p:cNvSpPr>
            <a:spLocks noGrp="1"/>
          </p:cNvSpPr>
          <p:nvPr>
            <p:ph type="body" idx="1"/>
          </p:nvPr>
        </p:nvSpPr>
        <p:spPr>
          <a:xfrm>
            <a:off x="304800" y="685800"/>
            <a:ext cx="8458200" cy="4000500"/>
          </a:xfrm>
          <a:prstGeom prst="rect">
            <a:avLst/>
          </a:prstGeom>
        </p:spPr>
        <p:txBody>
          <a:bodyPr/>
          <a:lstStyle/>
          <a:p>
            <a:r>
              <a:t>Body Level One</a:t>
            </a:r>
          </a:p>
          <a:p>
            <a:pPr lvl="1"/>
            <a:r>
              <a:t>Body Level Two</a:t>
            </a:r>
          </a:p>
          <a:p>
            <a:pPr lvl="2"/>
            <a:r>
              <a:t>Body Level Three</a:t>
            </a:r>
          </a:p>
          <a:p>
            <a:pPr lvl="3"/>
            <a:r>
              <a:t>Body Level Four</a:t>
            </a:r>
          </a:p>
          <a:p>
            <a:pPr lvl="4"/>
            <a:r>
              <a:t>Body Level Five</a:t>
            </a:r>
          </a:p>
        </p:txBody>
      </p:sp>
      <p:sp>
        <p:nvSpPr>
          <p:cNvPr id="1085" name="Shape 1085"/>
          <p:cNvSpPr>
            <a:spLocks noGrp="1"/>
          </p:cNvSpPr>
          <p:nvPr>
            <p:ph type="sldNum" sz="quarter" idx="2"/>
          </p:nvPr>
        </p:nvSpPr>
        <p:spPr>
          <a:xfrm>
            <a:off x="6280534" y="4628765"/>
            <a:ext cx="272666" cy="276996"/>
          </a:xfrm>
          <a:prstGeom prst="rect">
            <a:avLst/>
          </a:prstGeom>
        </p:spPr>
        <p:txBody>
          <a:bodyPr/>
          <a:lstStyle/>
          <a:p>
            <a:fld id="{86CB4B4D-7CA3-9044-876B-883B54F8677D}" type="slidenum">
              <a:t>‹#›</a:t>
            </a:fld>
            <a:endParaRPr/>
          </a:p>
        </p:txBody>
      </p:sp>
    </p:spTree>
  </p:cSld>
  <p:clrMapOvr>
    <a:masterClrMapping/>
  </p:clrMapOvr>
  <p:transition spd="med"/>
</p:sldLayout>
</file>

<file path=ppt/slideMasters/_rels/slideMaster1.xml.rels><?xml version="1.0" encoding="UTF-8" standalone="yes"?>
<Relationships xmlns="http://schemas.openxmlformats.org/package/2006/relationships"><Relationship Id="rId26" Type="http://schemas.openxmlformats.org/officeDocument/2006/relationships/slideLayout" Target="../slideLayouts/slideLayout26.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47" Type="http://schemas.openxmlformats.org/officeDocument/2006/relationships/slideLayout" Target="../slideLayouts/slideLayout47.xml"/><Relationship Id="rId63" Type="http://schemas.openxmlformats.org/officeDocument/2006/relationships/slideLayout" Target="../slideLayouts/slideLayout63.xml"/><Relationship Id="rId68" Type="http://schemas.openxmlformats.org/officeDocument/2006/relationships/slideLayout" Target="../slideLayouts/slideLayout68.xml"/><Relationship Id="rId84" Type="http://schemas.openxmlformats.org/officeDocument/2006/relationships/slideLayout" Target="../slideLayouts/slideLayout84.xml"/><Relationship Id="rId89" Type="http://schemas.openxmlformats.org/officeDocument/2006/relationships/slideLayout" Target="../slideLayouts/slideLayout89.xml"/><Relationship Id="rId16" Type="http://schemas.openxmlformats.org/officeDocument/2006/relationships/slideLayout" Target="../slideLayouts/slideLayout16.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37" Type="http://schemas.openxmlformats.org/officeDocument/2006/relationships/slideLayout" Target="../slideLayouts/slideLayout37.xml"/><Relationship Id="rId53" Type="http://schemas.openxmlformats.org/officeDocument/2006/relationships/slideLayout" Target="../slideLayouts/slideLayout53.xml"/><Relationship Id="rId58" Type="http://schemas.openxmlformats.org/officeDocument/2006/relationships/slideLayout" Target="../slideLayouts/slideLayout58.xml"/><Relationship Id="rId74" Type="http://schemas.openxmlformats.org/officeDocument/2006/relationships/slideLayout" Target="../slideLayouts/slideLayout74.xml"/><Relationship Id="rId79" Type="http://schemas.openxmlformats.org/officeDocument/2006/relationships/slideLayout" Target="../slideLayouts/slideLayout79.xml"/><Relationship Id="rId102" Type="http://schemas.openxmlformats.org/officeDocument/2006/relationships/theme" Target="../theme/theme1.xml"/><Relationship Id="rId5" Type="http://schemas.openxmlformats.org/officeDocument/2006/relationships/slideLayout" Target="../slideLayouts/slideLayout5.xml"/><Relationship Id="rId90" Type="http://schemas.openxmlformats.org/officeDocument/2006/relationships/slideLayout" Target="../slideLayouts/slideLayout90.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slideLayout" Target="../slideLayouts/slideLayout25.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46" Type="http://schemas.openxmlformats.org/officeDocument/2006/relationships/slideLayout" Target="../slideLayouts/slideLayout46.xml"/><Relationship Id="rId59" Type="http://schemas.openxmlformats.org/officeDocument/2006/relationships/slideLayout" Target="../slideLayouts/slideLayout59.xml"/><Relationship Id="rId67" Type="http://schemas.openxmlformats.org/officeDocument/2006/relationships/slideLayout" Target="../slideLayouts/slideLayout6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54" Type="http://schemas.openxmlformats.org/officeDocument/2006/relationships/slideLayout" Target="../slideLayouts/slideLayout54.xml"/><Relationship Id="rId62" Type="http://schemas.openxmlformats.org/officeDocument/2006/relationships/slideLayout" Target="../slideLayouts/slideLayout62.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 Type="http://schemas.openxmlformats.org/officeDocument/2006/relationships/slideLayout" Target="../slideLayouts/slideLayout1.xml"/><Relationship Id="rId6" Type="http://schemas.openxmlformats.org/officeDocument/2006/relationships/slideLayout" Target="../slideLayouts/slideLayout6.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36" Type="http://schemas.openxmlformats.org/officeDocument/2006/relationships/slideLayout" Target="../slideLayouts/slideLayout36.xml"/><Relationship Id="rId49" Type="http://schemas.openxmlformats.org/officeDocument/2006/relationships/slideLayout" Target="../slideLayouts/slideLayout49.xml"/><Relationship Id="rId57" Type="http://schemas.openxmlformats.org/officeDocument/2006/relationships/slideLayout" Target="../slideLayouts/slideLayout5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44" Type="http://schemas.openxmlformats.org/officeDocument/2006/relationships/slideLayout" Target="../slideLayouts/slideLayout44.xml"/><Relationship Id="rId52" Type="http://schemas.openxmlformats.org/officeDocument/2006/relationships/slideLayout" Target="../slideLayouts/slideLayout52.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4" Type="http://schemas.openxmlformats.org/officeDocument/2006/relationships/slideLayout" Target="../slideLayouts/slideLayout4.xml"/><Relationship Id="rId9" Type="http://schemas.openxmlformats.org/officeDocument/2006/relationships/slideLayout" Target="../slideLayouts/slideLayout9.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3" Type="http://schemas.openxmlformats.org/officeDocument/2006/relationships/slideLayout" Target="../slideLayouts/slideLayout3.xml"/></Relationships>
</file>

<file path=ppt/slideMasters/_rels/slideMaster10.xml.rels><?xml version="1.0" encoding="UTF-8" standalone="yes"?>
<Relationships xmlns="http://schemas.openxmlformats.org/package/2006/relationships"><Relationship Id="rId8" Type="http://schemas.openxmlformats.org/officeDocument/2006/relationships/slideLayout" Target="../slideLayouts/slideLayout395.xml"/><Relationship Id="rId3" Type="http://schemas.openxmlformats.org/officeDocument/2006/relationships/slideLayout" Target="../slideLayouts/slideLayout390.xml"/><Relationship Id="rId7" Type="http://schemas.openxmlformats.org/officeDocument/2006/relationships/slideLayout" Target="../slideLayouts/slideLayout394.xml"/><Relationship Id="rId12" Type="http://schemas.openxmlformats.org/officeDocument/2006/relationships/theme" Target="../theme/theme10.xml"/><Relationship Id="rId2" Type="http://schemas.openxmlformats.org/officeDocument/2006/relationships/slideLayout" Target="../slideLayouts/slideLayout389.xml"/><Relationship Id="rId1" Type="http://schemas.openxmlformats.org/officeDocument/2006/relationships/slideLayout" Target="../slideLayouts/slideLayout388.xml"/><Relationship Id="rId6" Type="http://schemas.openxmlformats.org/officeDocument/2006/relationships/slideLayout" Target="../slideLayouts/slideLayout393.xml"/><Relationship Id="rId11" Type="http://schemas.openxmlformats.org/officeDocument/2006/relationships/slideLayout" Target="../slideLayouts/slideLayout398.xml"/><Relationship Id="rId5" Type="http://schemas.openxmlformats.org/officeDocument/2006/relationships/slideLayout" Target="../slideLayouts/slideLayout392.xml"/><Relationship Id="rId10" Type="http://schemas.openxmlformats.org/officeDocument/2006/relationships/slideLayout" Target="../slideLayouts/slideLayout397.xml"/><Relationship Id="rId4" Type="http://schemas.openxmlformats.org/officeDocument/2006/relationships/slideLayout" Target="../slideLayouts/slideLayout391.xml"/><Relationship Id="rId9" Type="http://schemas.openxmlformats.org/officeDocument/2006/relationships/slideLayout" Target="../slideLayouts/slideLayout396.xml"/></Relationships>
</file>

<file path=ppt/slideMasters/_rels/slideMaster11.xml.rels><?xml version="1.0" encoding="UTF-8" standalone="yes"?>
<Relationships xmlns="http://schemas.openxmlformats.org/package/2006/relationships"><Relationship Id="rId13" Type="http://schemas.openxmlformats.org/officeDocument/2006/relationships/slideLayout" Target="../slideLayouts/slideLayout411.xml"/><Relationship Id="rId18" Type="http://schemas.openxmlformats.org/officeDocument/2006/relationships/slideLayout" Target="../slideLayouts/slideLayout416.xml"/><Relationship Id="rId26" Type="http://schemas.openxmlformats.org/officeDocument/2006/relationships/slideLayout" Target="../slideLayouts/slideLayout424.xml"/><Relationship Id="rId39" Type="http://schemas.openxmlformats.org/officeDocument/2006/relationships/slideLayout" Target="../slideLayouts/slideLayout437.xml"/><Relationship Id="rId21" Type="http://schemas.openxmlformats.org/officeDocument/2006/relationships/slideLayout" Target="../slideLayouts/slideLayout419.xml"/><Relationship Id="rId34" Type="http://schemas.openxmlformats.org/officeDocument/2006/relationships/slideLayout" Target="../slideLayouts/slideLayout432.xml"/><Relationship Id="rId42" Type="http://schemas.openxmlformats.org/officeDocument/2006/relationships/slideLayout" Target="../slideLayouts/slideLayout440.xml"/><Relationship Id="rId47" Type="http://schemas.openxmlformats.org/officeDocument/2006/relationships/slideLayout" Target="../slideLayouts/slideLayout445.xml"/><Relationship Id="rId50" Type="http://schemas.openxmlformats.org/officeDocument/2006/relationships/slideLayout" Target="../slideLayouts/slideLayout448.xml"/><Relationship Id="rId7" Type="http://schemas.openxmlformats.org/officeDocument/2006/relationships/slideLayout" Target="../slideLayouts/slideLayout405.xml"/><Relationship Id="rId2" Type="http://schemas.openxmlformats.org/officeDocument/2006/relationships/slideLayout" Target="../slideLayouts/slideLayout400.xml"/><Relationship Id="rId16" Type="http://schemas.openxmlformats.org/officeDocument/2006/relationships/slideLayout" Target="../slideLayouts/slideLayout414.xml"/><Relationship Id="rId29" Type="http://schemas.openxmlformats.org/officeDocument/2006/relationships/slideLayout" Target="../slideLayouts/slideLayout427.xml"/><Relationship Id="rId11" Type="http://schemas.openxmlformats.org/officeDocument/2006/relationships/slideLayout" Target="../slideLayouts/slideLayout409.xml"/><Relationship Id="rId24" Type="http://schemas.openxmlformats.org/officeDocument/2006/relationships/slideLayout" Target="../slideLayouts/slideLayout422.xml"/><Relationship Id="rId32" Type="http://schemas.openxmlformats.org/officeDocument/2006/relationships/slideLayout" Target="../slideLayouts/slideLayout430.xml"/><Relationship Id="rId37" Type="http://schemas.openxmlformats.org/officeDocument/2006/relationships/slideLayout" Target="../slideLayouts/slideLayout435.xml"/><Relationship Id="rId40" Type="http://schemas.openxmlformats.org/officeDocument/2006/relationships/slideLayout" Target="../slideLayouts/slideLayout438.xml"/><Relationship Id="rId45" Type="http://schemas.openxmlformats.org/officeDocument/2006/relationships/slideLayout" Target="../slideLayouts/slideLayout443.xml"/><Relationship Id="rId5" Type="http://schemas.openxmlformats.org/officeDocument/2006/relationships/slideLayout" Target="../slideLayouts/slideLayout403.xml"/><Relationship Id="rId15" Type="http://schemas.openxmlformats.org/officeDocument/2006/relationships/slideLayout" Target="../slideLayouts/slideLayout413.xml"/><Relationship Id="rId23" Type="http://schemas.openxmlformats.org/officeDocument/2006/relationships/slideLayout" Target="../slideLayouts/slideLayout421.xml"/><Relationship Id="rId28" Type="http://schemas.openxmlformats.org/officeDocument/2006/relationships/slideLayout" Target="../slideLayouts/slideLayout426.xml"/><Relationship Id="rId36" Type="http://schemas.openxmlformats.org/officeDocument/2006/relationships/slideLayout" Target="../slideLayouts/slideLayout434.xml"/><Relationship Id="rId49" Type="http://schemas.openxmlformats.org/officeDocument/2006/relationships/slideLayout" Target="../slideLayouts/slideLayout447.xml"/><Relationship Id="rId10" Type="http://schemas.openxmlformats.org/officeDocument/2006/relationships/slideLayout" Target="../slideLayouts/slideLayout408.xml"/><Relationship Id="rId19" Type="http://schemas.openxmlformats.org/officeDocument/2006/relationships/slideLayout" Target="../slideLayouts/slideLayout417.xml"/><Relationship Id="rId31" Type="http://schemas.openxmlformats.org/officeDocument/2006/relationships/slideLayout" Target="../slideLayouts/slideLayout429.xml"/><Relationship Id="rId44" Type="http://schemas.openxmlformats.org/officeDocument/2006/relationships/slideLayout" Target="../slideLayouts/slideLayout442.xml"/><Relationship Id="rId4" Type="http://schemas.openxmlformats.org/officeDocument/2006/relationships/slideLayout" Target="../slideLayouts/slideLayout402.xml"/><Relationship Id="rId9" Type="http://schemas.openxmlformats.org/officeDocument/2006/relationships/slideLayout" Target="../slideLayouts/slideLayout407.xml"/><Relationship Id="rId14" Type="http://schemas.openxmlformats.org/officeDocument/2006/relationships/slideLayout" Target="../slideLayouts/slideLayout412.xml"/><Relationship Id="rId22" Type="http://schemas.openxmlformats.org/officeDocument/2006/relationships/slideLayout" Target="../slideLayouts/slideLayout420.xml"/><Relationship Id="rId27" Type="http://schemas.openxmlformats.org/officeDocument/2006/relationships/slideLayout" Target="../slideLayouts/slideLayout425.xml"/><Relationship Id="rId30" Type="http://schemas.openxmlformats.org/officeDocument/2006/relationships/slideLayout" Target="../slideLayouts/slideLayout428.xml"/><Relationship Id="rId35" Type="http://schemas.openxmlformats.org/officeDocument/2006/relationships/slideLayout" Target="../slideLayouts/slideLayout433.xml"/><Relationship Id="rId43" Type="http://schemas.openxmlformats.org/officeDocument/2006/relationships/slideLayout" Target="../slideLayouts/slideLayout441.xml"/><Relationship Id="rId48" Type="http://schemas.openxmlformats.org/officeDocument/2006/relationships/slideLayout" Target="../slideLayouts/slideLayout446.xml"/><Relationship Id="rId8" Type="http://schemas.openxmlformats.org/officeDocument/2006/relationships/slideLayout" Target="../slideLayouts/slideLayout406.xml"/><Relationship Id="rId51" Type="http://schemas.openxmlformats.org/officeDocument/2006/relationships/theme" Target="../theme/theme11.xml"/><Relationship Id="rId3" Type="http://schemas.openxmlformats.org/officeDocument/2006/relationships/slideLayout" Target="../slideLayouts/slideLayout401.xml"/><Relationship Id="rId12" Type="http://schemas.openxmlformats.org/officeDocument/2006/relationships/slideLayout" Target="../slideLayouts/slideLayout410.xml"/><Relationship Id="rId17" Type="http://schemas.openxmlformats.org/officeDocument/2006/relationships/slideLayout" Target="../slideLayouts/slideLayout415.xml"/><Relationship Id="rId25" Type="http://schemas.openxmlformats.org/officeDocument/2006/relationships/slideLayout" Target="../slideLayouts/slideLayout423.xml"/><Relationship Id="rId33" Type="http://schemas.openxmlformats.org/officeDocument/2006/relationships/slideLayout" Target="../slideLayouts/slideLayout431.xml"/><Relationship Id="rId38" Type="http://schemas.openxmlformats.org/officeDocument/2006/relationships/slideLayout" Target="../slideLayouts/slideLayout436.xml"/><Relationship Id="rId46" Type="http://schemas.openxmlformats.org/officeDocument/2006/relationships/slideLayout" Target="../slideLayouts/slideLayout444.xml"/><Relationship Id="rId20" Type="http://schemas.openxmlformats.org/officeDocument/2006/relationships/slideLayout" Target="../slideLayouts/slideLayout418.xml"/><Relationship Id="rId41" Type="http://schemas.openxmlformats.org/officeDocument/2006/relationships/slideLayout" Target="../slideLayouts/slideLayout439.xml"/><Relationship Id="rId1" Type="http://schemas.openxmlformats.org/officeDocument/2006/relationships/slideLayout" Target="../slideLayouts/slideLayout399.xml"/><Relationship Id="rId6" Type="http://schemas.openxmlformats.org/officeDocument/2006/relationships/slideLayout" Target="../slideLayouts/slideLayout404.xml"/></Relationships>
</file>

<file path=ppt/slideMasters/_rels/slideMaster12.xml.rels><?xml version="1.0" encoding="UTF-8" standalone="yes"?>
<Relationships xmlns="http://schemas.openxmlformats.org/package/2006/relationships"><Relationship Id="rId8" Type="http://schemas.openxmlformats.org/officeDocument/2006/relationships/slideLayout" Target="../slideLayouts/slideLayout456.xml"/><Relationship Id="rId13" Type="http://schemas.openxmlformats.org/officeDocument/2006/relationships/slideLayout" Target="../slideLayouts/slideLayout461.xml"/><Relationship Id="rId3" Type="http://schemas.openxmlformats.org/officeDocument/2006/relationships/slideLayout" Target="../slideLayouts/slideLayout451.xml"/><Relationship Id="rId7" Type="http://schemas.openxmlformats.org/officeDocument/2006/relationships/slideLayout" Target="../slideLayouts/slideLayout455.xml"/><Relationship Id="rId12" Type="http://schemas.openxmlformats.org/officeDocument/2006/relationships/slideLayout" Target="../slideLayouts/slideLayout460.xml"/><Relationship Id="rId2" Type="http://schemas.openxmlformats.org/officeDocument/2006/relationships/slideLayout" Target="../slideLayouts/slideLayout450.xml"/><Relationship Id="rId1" Type="http://schemas.openxmlformats.org/officeDocument/2006/relationships/slideLayout" Target="../slideLayouts/slideLayout449.xml"/><Relationship Id="rId6" Type="http://schemas.openxmlformats.org/officeDocument/2006/relationships/slideLayout" Target="../slideLayouts/slideLayout454.xml"/><Relationship Id="rId11" Type="http://schemas.openxmlformats.org/officeDocument/2006/relationships/slideLayout" Target="../slideLayouts/slideLayout459.xml"/><Relationship Id="rId5" Type="http://schemas.openxmlformats.org/officeDocument/2006/relationships/slideLayout" Target="../slideLayouts/slideLayout453.xml"/><Relationship Id="rId15" Type="http://schemas.openxmlformats.org/officeDocument/2006/relationships/theme" Target="../theme/theme12.xml"/><Relationship Id="rId10" Type="http://schemas.openxmlformats.org/officeDocument/2006/relationships/slideLayout" Target="../slideLayouts/slideLayout458.xml"/><Relationship Id="rId4" Type="http://schemas.openxmlformats.org/officeDocument/2006/relationships/slideLayout" Target="../slideLayouts/slideLayout452.xml"/><Relationship Id="rId9" Type="http://schemas.openxmlformats.org/officeDocument/2006/relationships/slideLayout" Target="../slideLayouts/slideLayout457.xml"/><Relationship Id="rId14" Type="http://schemas.openxmlformats.org/officeDocument/2006/relationships/slideLayout" Target="../slideLayouts/slideLayout462.xml"/></Relationships>
</file>

<file path=ppt/slideMasters/_rels/slideMaster13.xml.rels><?xml version="1.0" encoding="UTF-8" standalone="yes"?>
<Relationships xmlns="http://schemas.openxmlformats.org/package/2006/relationships"><Relationship Id="rId13" Type="http://schemas.openxmlformats.org/officeDocument/2006/relationships/slideLayout" Target="../slideLayouts/slideLayout475.xml"/><Relationship Id="rId18" Type="http://schemas.openxmlformats.org/officeDocument/2006/relationships/slideLayout" Target="../slideLayouts/slideLayout480.xml"/><Relationship Id="rId26" Type="http://schemas.openxmlformats.org/officeDocument/2006/relationships/slideLayout" Target="../slideLayouts/slideLayout488.xml"/><Relationship Id="rId39" Type="http://schemas.openxmlformats.org/officeDocument/2006/relationships/slideLayout" Target="../slideLayouts/slideLayout501.xml"/><Relationship Id="rId21" Type="http://schemas.openxmlformats.org/officeDocument/2006/relationships/slideLayout" Target="../slideLayouts/slideLayout483.xml"/><Relationship Id="rId34" Type="http://schemas.openxmlformats.org/officeDocument/2006/relationships/slideLayout" Target="../slideLayouts/slideLayout496.xml"/><Relationship Id="rId42" Type="http://schemas.openxmlformats.org/officeDocument/2006/relationships/slideLayout" Target="../slideLayouts/slideLayout504.xml"/><Relationship Id="rId47" Type="http://schemas.openxmlformats.org/officeDocument/2006/relationships/slideLayout" Target="../slideLayouts/slideLayout509.xml"/><Relationship Id="rId50" Type="http://schemas.openxmlformats.org/officeDocument/2006/relationships/slideLayout" Target="../slideLayouts/slideLayout512.xml"/><Relationship Id="rId7" Type="http://schemas.openxmlformats.org/officeDocument/2006/relationships/slideLayout" Target="../slideLayouts/slideLayout469.xml"/><Relationship Id="rId2" Type="http://schemas.openxmlformats.org/officeDocument/2006/relationships/slideLayout" Target="../slideLayouts/slideLayout464.xml"/><Relationship Id="rId16" Type="http://schemas.openxmlformats.org/officeDocument/2006/relationships/slideLayout" Target="../slideLayouts/slideLayout478.xml"/><Relationship Id="rId29" Type="http://schemas.openxmlformats.org/officeDocument/2006/relationships/slideLayout" Target="../slideLayouts/slideLayout491.xml"/><Relationship Id="rId11" Type="http://schemas.openxmlformats.org/officeDocument/2006/relationships/slideLayout" Target="../slideLayouts/slideLayout473.xml"/><Relationship Id="rId24" Type="http://schemas.openxmlformats.org/officeDocument/2006/relationships/slideLayout" Target="../slideLayouts/slideLayout486.xml"/><Relationship Id="rId32" Type="http://schemas.openxmlformats.org/officeDocument/2006/relationships/slideLayout" Target="../slideLayouts/slideLayout494.xml"/><Relationship Id="rId37" Type="http://schemas.openxmlformats.org/officeDocument/2006/relationships/slideLayout" Target="../slideLayouts/slideLayout499.xml"/><Relationship Id="rId40" Type="http://schemas.openxmlformats.org/officeDocument/2006/relationships/slideLayout" Target="../slideLayouts/slideLayout502.xml"/><Relationship Id="rId45" Type="http://schemas.openxmlformats.org/officeDocument/2006/relationships/slideLayout" Target="../slideLayouts/slideLayout507.xml"/><Relationship Id="rId5" Type="http://schemas.openxmlformats.org/officeDocument/2006/relationships/slideLayout" Target="../slideLayouts/slideLayout467.xml"/><Relationship Id="rId15" Type="http://schemas.openxmlformats.org/officeDocument/2006/relationships/slideLayout" Target="../slideLayouts/slideLayout477.xml"/><Relationship Id="rId23" Type="http://schemas.openxmlformats.org/officeDocument/2006/relationships/slideLayout" Target="../slideLayouts/slideLayout485.xml"/><Relationship Id="rId28" Type="http://schemas.openxmlformats.org/officeDocument/2006/relationships/slideLayout" Target="../slideLayouts/slideLayout490.xml"/><Relationship Id="rId36" Type="http://schemas.openxmlformats.org/officeDocument/2006/relationships/slideLayout" Target="../slideLayouts/slideLayout498.xml"/><Relationship Id="rId49" Type="http://schemas.openxmlformats.org/officeDocument/2006/relationships/slideLayout" Target="../slideLayouts/slideLayout511.xml"/><Relationship Id="rId10" Type="http://schemas.openxmlformats.org/officeDocument/2006/relationships/slideLayout" Target="../slideLayouts/slideLayout472.xml"/><Relationship Id="rId19" Type="http://schemas.openxmlformats.org/officeDocument/2006/relationships/slideLayout" Target="../slideLayouts/slideLayout481.xml"/><Relationship Id="rId31" Type="http://schemas.openxmlformats.org/officeDocument/2006/relationships/slideLayout" Target="../slideLayouts/slideLayout493.xml"/><Relationship Id="rId44" Type="http://schemas.openxmlformats.org/officeDocument/2006/relationships/slideLayout" Target="../slideLayouts/slideLayout506.xml"/><Relationship Id="rId4" Type="http://schemas.openxmlformats.org/officeDocument/2006/relationships/slideLayout" Target="../slideLayouts/slideLayout466.xml"/><Relationship Id="rId9" Type="http://schemas.openxmlformats.org/officeDocument/2006/relationships/slideLayout" Target="../slideLayouts/slideLayout471.xml"/><Relationship Id="rId14" Type="http://schemas.openxmlformats.org/officeDocument/2006/relationships/slideLayout" Target="../slideLayouts/slideLayout476.xml"/><Relationship Id="rId22" Type="http://schemas.openxmlformats.org/officeDocument/2006/relationships/slideLayout" Target="../slideLayouts/slideLayout484.xml"/><Relationship Id="rId27" Type="http://schemas.openxmlformats.org/officeDocument/2006/relationships/slideLayout" Target="../slideLayouts/slideLayout489.xml"/><Relationship Id="rId30" Type="http://schemas.openxmlformats.org/officeDocument/2006/relationships/slideLayout" Target="../slideLayouts/slideLayout492.xml"/><Relationship Id="rId35" Type="http://schemas.openxmlformats.org/officeDocument/2006/relationships/slideLayout" Target="../slideLayouts/slideLayout497.xml"/><Relationship Id="rId43" Type="http://schemas.openxmlformats.org/officeDocument/2006/relationships/slideLayout" Target="../slideLayouts/slideLayout505.xml"/><Relationship Id="rId48" Type="http://schemas.openxmlformats.org/officeDocument/2006/relationships/slideLayout" Target="../slideLayouts/slideLayout510.xml"/><Relationship Id="rId8" Type="http://schemas.openxmlformats.org/officeDocument/2006/relationships/slideLayout" Target="../slideLayouts/slideLayout470.xml"/><Relationship Id="rId51" Type="http://schemas.openxmlformats.org/officeDocument/2006/relationships/theme" Target="../theme/theme13.xml"/><Relationship Id="rId3" Type="http://schemas.openxmlformats.org/officeDocument/2006/relationships/slideLayout" Target="../slideLayouts/slideLayout465.xml"/><Relationship Id="rId12" Type="http://schemas.openxmlformats.org/officeDocument/2006/relationships/slideLayout" Target="../slideLayouts/slideLayout474.xml"/><Relationship Id="rId17" Type="http://schemas.openxmlformats.org/officeDocument/2006/relationships/slideLayout" Target="../slideLayouts/slideLayout479.xml"/><Relationship Id="rId25" Type="http://schemas.openxmlformats.org/officeDocument/2006/relationships/slideLayout" Target="../slideLayouts/slideLayout487.xml"/><Relationship Id="rId33" Type="http://schemas.openxmlformats.org/officeDocument/2006/relationships/slideLayout" Target="../slideLayouts/slideLayout495.xml"/><Relationship Id="rId38" Type="http://schemas.openxmlformats.org/officeDocument/2006/relationships/slideLayout" Target="../slideLayouts/slideLayout500.xml"/><Relationship Id="rId46" Type="http://schemas.openxmlformats.org/officeDocument/2006/relationships/slideLayout" Target="../slideLayouts/slideLayout508.xml"/><Relationship Id="rId20" Type="http://schemas.openxmlformats.org/officeDocument/2006/relationships/slideLayout" Target="../slideLayouts/slideLayout482.xml"/><Relationship Id="rId41" Type="http://schemas.openxmlformats.org/officeDocument/2006/relationships/slideLayout" Target="../slideLayouts/slideLayout503.xml"/><Relationship Id="rId1" Type="http://schemas.openxmlformats.org/officeDocument/2006/relationships/slideLayout" Target="../slideLayouts/slideLayout463.xml"/><Relationship Id="rId6" Type="http://schemas.openxmlformats.org/officeDocument/2006/relationships/slideLayout" Target="../slideLayouts/slideLayout468.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09.xml"/><Relationship Id="rId13" Type="http://schemas.openxmlformats.org/officeDocument/2006/relationships/slideLayout" Target="../slideLayouts/slideLayout114.xml"/><Relationship Id="rId3" Type="http://schemas.openxmlformats.org/officeDocument/2006/relationships/slideLayout" Target="../slideLayouts/slideLayout104.xml"/><Relationship Id="rId7" Type="http://schemas.openxmlformats.org/officeDocument/2006/relationships/slideLayout" Target="../slideLayouts/slideLayout108.xml"/><Relationship Id="rId12" Type="http://schemas.openxmlformats.org/officeDocument/2006/relationships/slideLayout" Target="../slideLayouts/slideLayout113.xml"/><Relationship Id="rId2" Type="http://schemas.openxmlformats.org/officeDocument/2006/relationships/slideLayout" Target="../slideLayouts/slideLayout103.xml"/><Relationship Id="rId1" Type="http://schemas.openxmlformats.org/officeDocument/2006/relationships/slideLayout" Target="../slideLayouts/slideLayout102.xml"/><Relationship Id="rId6" Type="http://schemas.openxmlformats.org/officeDocument/2006/relationships/slideLayout" Target="../slideLayouts/slideLayout107.xml"/><Relationship Id="rId11" Type="http://schemas.openxmlformats.org/officeDocument/2006/relationships/slideLayout" Target="../slideLayouts/slideLayout112.xml"/><Relationship Id="rId5" Type="http://schemas.openxmlformats.org/officeDocument/2006/relationships/slideLayout" Target="../slideLayouts/slideLayout106.xml"/><Relationship Id="rId15" Type="http://schemas.openxmlformats.org/officeDocument/2006/relationships/theme" Target="../theme/theme2.xml"/><Relationship Id="rId10" Type="http://schemas.openxmlformats.org/officeDocument/2006/relationships/slideLayout" Target="../slideLayouts/slideLayout111.xml"/><Relationship Id="rId4" Type="http://schemas.openxmlformats.org/officeDocument/2006/relationships/slideLayout" Target="../slideLayouts/slideLayout105.xml"/><Relationship Id="rId9" Type="http://schemas.openxmlformats.org/officeDocument/2006/relationships/slideLayout" Target="../slideLayouts/slideLayout110.xml"/><Relationship Id="rId14" Type="http://schemas.openxmlformats.org/officeDocument/2006/relationships/slideLayout" Target="../slideLayouts/slideLayout1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123.xml"/><Relationship Id="rId13" Type="http://schemas.openxmlformats.org/officeDocument/2006/relationships/slideLayout" Target="../slideLayouts/slideLayout128.xml"/><Relationship Id="rId3" Type="http://schemas.openxmlformats.org/officeDocument/2006/relationships/slideLayout" Target="../slideLayouts/slideLayout118.xml"/><Relationship Id="rId7" Type="http://schemas.openxmlformats.org/officeDocument/2006/relationships/slideLayout" Target="../slideLayouts/slideLayout122.xml"/><Relationship Id="rId12" Type="http://schemas.openxmlformats.org/officeDocument/2006/relationships/slideLayout" Target="../slideLayouts/slideLayout127.xml"/><Relationship Id="rId2" Type="http://schemas.openxmlformats.org/officeDocument/2006/relationships/slideLayout" Target="../slideLayouts/slideLayout117.xml"/><Relationship Id="rId1" Type="http://schemas.openxmlformats.org/officeDocument/2006/relationships/slideLayout" Target="../slideLayouts/slideLayout116.xml"/><Relationship Id="rId6" Type="http://schemas.openxmlformats.org/officeDocument/2006/relationships/slideLayout" Target="../slideLayouts/slideLayout121.xml"/><Relationship Id="rId11" Type="http://schemas.openxmlformats.org/officeDocument/2006/relationships/slideLayout" Target="../slideLayouts/slideLayout126.xml"/><Relationship Id="rId5" Type="http://schemas.openxmlformats.org/officeDocument/2006/relationships/slideLayout" Target="../slideLayouts/slideLayout120.xml"/><Relationship Id="rId15" Type="http://schemas.openxmlformats.org/officeDocument/2006/relationships/theme" Target="../theme/theme3.xml"/><Relationship Id="rId10" Type="http://schemas.openxmlformats.org/officeDocument/2006/relationships/slideLayout" Target="../slideLayouts/slideLayout125.xml"/><Relationship Id="rId4" Type="http://schemas.openxmlformats.org/officeDocument/2006/relationships/slideLayout" Target="../slideLayouts/slideLayout119.xml"/><Relationship Id="rId9" Type="http://schemas.openxmlformats.org/officeDocument/2006/relationships/slideLayout" Target="../slideLayouts/slideLayout124.xml"/><Relationship Id="rId14" Type="http://schemas.openxmlformats.org/officeDocument/2006/relationships/slideLayout" Target="../slideLayouts/slideLayout1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137.xml"/><Relationship Id="rId13" Type="http://schemas.openxmlformats.org/officeDocument/2006/relationships/slideLayout" Target="../slideLayouts/slideLayout142.xml"/><Relationship Id="rId3" Type="http://schemas.openxmlformats.org/officeDocument/2006/relationships/slideLayout" Target="../slideLayouts/slideLayout132.xml"/><Relationship Id="rId7" Type="http://schemas.openxmlformats.org/officeDocument/2006/relationships/slideLayout" Target="../slideLayouts/slideLayout136.xml"/><Relationship Id="rId12" Type="http://schemas.openxmlformats.org/officeDocument/2006/relationships/slideLayout" Target="../slideLayouts/slideLayout141.xml"/><Relationship Id="rId2" Type="http://schemas.openxmlformats.org/officeDocument/2006/relationships/slideLayout" Target="../slideLayouts/slideLayout131.xml"/><Relationship Id="rId1" Type="http://schemas.openxmlformats.org/officeDocument/2006/relationships/slideLayout" Target="../slideLayouts/slideLayout130.xml"/><Relationship Id="rId6" Type="http://schemas.openxmlformats.org/officeDocument/2006/relationships/slideLayout" Target="../slideLayouts/slideLayout135.xml"/><Relationship Id="rId11" Type="http://schemas.openxmlformats.org/officeDocument/2006/relationships/slideLayout" Target="../slideLayouts/slideLayout140.xml"/><Relationship Id="rId5" Type="http://schemas.openxmlformats.org/officeDocument/2006/relationships/slideLayout" Target="../slideLayouts/slideLayout134.xml"/><Relationship Id="rId15" Type="http://schemas.openxmlformats.org/officeDocument/2006/relationships/theme" Target="../theme/theme4.xml"/><Relationship Id="rId10" Type="http://schemas.openxmlformats.org/officeDocument/2006/relationships/slideLayout" Target="../slideLayouts/slideLayout139.xml"/><Relationship Id="rId4" Type="http://schemas.openxmlformats.org/officeDocument/2006/relationships/slideLayout" Target="../slideLayouts/slideLayout133.xml"/><Relationship Id="rId9" Type="http://schemas.openxmlformats.org/officeDocument/2006/relationships/slideLayout" Target="../slideLayouts/slideLayout138.xml"/><Relationship Id="rId14" Type="http://schemas.openxmlformats.org/officeDocument/2006/relationships/slideLayout" Target="../slideLayouts/slideLayout143.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151.xml"/><Relationship Id="rId13" Type="http://schemas.openxmlformats.org/officeDocument/2006/relationships/slideLayout" Target="../slideLayouts/slideLayout156.xml"/><Relationship Id="rId3" Type="http://schemas.openxmlformats.org/officeDocument/2006/relationships/slideLayout" Target="../slideLayouts/slideLayout146.xml"/><Relationship Id="rId7" Type="http://schemas.openxmlformats.org/officeDocument/2006/relationships/slideLayout" Target="../slideLayouts/slideLayout150.xml"/><Relationship Id="rId12" Type="http://schemas.openxmlformats.org/officeDocument/2006/relationships/slideLayout" Target="../slideLayouts/slideLayout155.xml"/><Relationship Id="rId2" Type="http://schemas.openxmlformats.org/officeDocument/2006/relationships/slideLayout" Target="../slideLayouts/slideLayout145.xml"/><Relationship Id="rId1" Type="http://schemas.openxmlformats.org/officeDocument/2006/relationships/slideLayout" Target="../slideLayouts/slideLayout144.xml"/><Relationship Id="rId6" Type="http://schemas.openxmlformats.org/officeDocument/2006/relationships/slideLayout" Target="../slideLayouts/slideLayout149.xml"/><Relationship Id="rId11" Type="http://schemas.openxmlformats.org/officeDocument/2006/relationships/slideLayout" Target="../slideLayouts/slideLayout154.xml"/><Relationship Id="rId5" Type="http://schemas.openxmlformats.org/officeDocument/2006/relationships/slideLayout" Target="../slideLayouts/slideLayout148.xml"/><Relationship Id="rId15" Type="http://schemas.openxmlformats.org/officeDocument/2006/relationships/theme" Target="../theme/theme5.xml"/><Relationship Id="rId10" Type="http://schemas.openxmlformats.org/officeDocument/2006/relationships/slideLayout" Target="../slideLayouts/slideLayout153.xml"/><Relationship Id="rId4" Type="http://schemas.openxmlformats.org/officeDocument/2006/relationships/slideLayout" Target="../slideLayouts/slideLayout147.xml"/><Relationship Id="rId9" Type="http://schemas.openxmlformats.org/officeDocument/2006/relationships/slideLayout" Target="../slideLayouts/slideLayout152.xml"/><Relationship Id="rId14" Type="http://schemas.openxmlformats.org/officeDocument/2006/relationships/slideLayout" Target="../slideLayouts/slideLayout15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165.xml"/><Relationship Id="rId13" Type="http://schemas.openxmlformats.org/officeDocument/2006/relationships/slideLayout" Target="../slideLayouts/slideLayout170.xml"/><Relationship Id="rId3" Type="http://schemas.openxmlformats.org/officeDocument/2006/relationships/slideLayout" Target="../slideLayouts/slideLayout160.xml"/><Relationship Id="rId7" Type="http://schemas.openxmlformats.org/officeDocument/2006/relationships/slideLayout" Target="../slideLayouts/slideLayout164.xml"/><Relationship Id="rId12" Type="http://schemas.openxmlformats.org/officeDocument/2006/relationships/slideLayout" Target="../slideLayouts/slideLayout169.xml"/><Relationship Id="rId2" Type="http://schemas.openxmlformats.org/officeDocument/2006/relationships/slideLayout" Target="../slideLayouts/slideLayout159.xml"/><Relationship Id="rId1" Type="http://schemas.openxmlformats.org/officeDocument/2006/relationships/slideLayout" Target="../slideLayouts/slideLayout158.xml"/><Relationship Id="rId6" Type="http://schemas.openxmlformats.org/officeDocument/2006/relationships/slideLayout" Target="../slideLayouts/slideLayout163.xml"/><Relationship Id="rId11" Type="http://schemas.openxmlformats.org/officeDocument/2006/relationships/slideLayout" Target="../slideLayouts/slideLayout168.xml"/><Relationship Id="rId5" Type="http://schemas.openxmlformats.org/officeDocument/2006/relationships/slideLayout" Target="../slideLayouts/slideLayout162.xml"/><Relationship Id="rId15" Type="http://schemas.openxmlformats.org/officeDocument/2006/relationships/theme" Target="../theme/theme6.xml"/><Relationship Id="rId10" Type="http://schemas.openxmlformats.org/officeDocument/2006/relationships/slideLayout" Target="../slideLayouts/slideLayout167.xml"/><Relationship Id="rId4" Type="http://schemas.openxmlformats.org/officeDocument/2006/relationships/slideLayout" Target="../slideLayouts/slideLayout161.xml"/><Relationship Id="rId9" Type="http://schemas.openxmlformats.org/officeDocument/2006/relationships/slideLayout" Target="../slideLayouts/slideLayout166.xml"/><Relationship Id="rId14" Type="http://schemas.openxmlformats.org/officeDocument/2006/relationships/slideLayout" Target="../slideLayouts/slideLayout171.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179.xml"/><Relationship Id="rId13" Type="http://schemas.openxmlformats.org/officeDocument/2006/relationships/slideLayout" Target="../slideLayouts/slideLayout184.xml"/><Relationship Id="rId3" Type="http://schemas.openxmlformats.org/officeDocument/2006/relationships/slideLayout" Target="../slideLayouts/slideLayout174.xml"/><Relationship Id="rId7" Type="http://schemas.openxmlformats.org/officeDocument/2006/relationships/slideLayout" Target="../slideLayouts/slideLayout178.xml"/><Relationship Id="rId12" Type="http://schemas.openxmlformats.org/officeDocument/2006/relationships/slideLayout" Target="../slideLayouts/slideLayout183.xml"/><Relationship Id="rId2" Type="http://schemas.openxmlformats.org/officeDocument/2006/relationships/slideLayout" Target="../slideLayouts/slideLayout173.xml"/><Relationship Id="rId1" Type="http://schemas.openxmlformats.org/officeDocument/2006/relationships/slideLayout" Target="../slideLayouts/slideLayout172.xml"/><Relationship Id="rId6" Type="http://schemas.openxmlformats.org/officeDocument/2006/relationships/slideLayout" Target="../slideLayouts/slideLayout177.xml"/><Relationship Id="rId11" Type="http://schemas.openxmlformats.org/officeDocument/2006/relationships/slideLayout" Target="../slideLayouts/slideLayout182.xml"/><Relationship Id="rId5" Type="http://schemas.openxmlformats.org/officeDocument/2006/relationships/slideLayout" Target="../slideLayouts/slideLayout176.xml"/><Relationship Id="rId15" Type="http://schemas.openxmlformats.org/officeDocument/2006/relationships/theme" Target="../theme/theme7.xml"/><Relationship Id="rId10" Type="http://schemas.openxmlformats.org/officeDocument/2006/relationships/slideLayout" Target="../slideLayouts/slideLayout181.xml"/><Relationship Id="rId4" Type="http://schemas.openxmlformats.org/officeDocument/2006/relationships/slideLayout" Target="../slideLayouts/slideLayout175.xml"/><Relationship Id="rId9" Type="http://schemas.openxmlformats.org/officeDocument/2006/relationships/slideLayout" Target="../slideLayouts/slideLayout180.xml"/><Relationship Id="rId14" Type="http://schemas.openxmlformats.org/officeDocument/2006/relationships/slideLayout" Target="../slideLayouts/slideLayout185.xml"/></Relationships>
</file>

<file path=ppt/slideMasters/_rels/slideMaster8.xml.rels><?xml version="1.0" encoding="UTF-8" standalone="yes"?>
<Relationships xmlns="http://schemas.openxmlformats.org/package/2006/relationships"><Relationship Id="rId26" Type="http://schemas.openxmlformats.org/officeDocument/2006/relationships/slideLayout" Target="../slideLayouts/slideLayout211.xml"/><Relationship Id="rId21" Type="http://schemas.openxmlformats.org/officeDocument/2006/relationships/slideLayout" Target="../slideLayouts/slideLayout206.xml"/><Relationship Id="rId42" Type="http://schemas.openxmlformats.org/officeDocument/2006/relationships/slideLayout" Target="../slideLayouts/slideLayout227.xml"/><Relationship Id="rId47" Type="http://schemas.openxmlformats.org/officeDocument/2006/relationships/slideLayout" Target="../slideLayouts/slideLayout232.xml"/><Relationship Id="rId63" Type="http://schemas.openxmlformats.org/officeDocument/2006/relationships/slideLayout" Target="../slideLayouts/slideLayout248.xml"/><Relationship Id="rId68" Type="http://schemas.openxmlformats.org/officeDocument/2006/relationships/slideLayout" Target="../slideLayouts/slideLayout253.xml"/><Relationship Id="rId84" Type="http://schemas.openxmlformats.org/officeDocument/2006/relationships/slideLayout" Target="../slideLayouts/slideLayout269.xml"/><Relationship Id="rId89" Type="http://schemas.openxmlformats.org/officeDocument/2006/relationships/slideLayout" Target="../slideLayouts/slideLayout274.xml"/><Relationship Id="rId16" Type="http://schemas.openxmlformats.org/officeDocument/2006/relationships/slideLayout" Target="../slideLayouts/slideLayout201.xml"/><Relationship Id="rId11" Type="http://schemas.openxmlformats.org/officeDocument/2006/relationships/slideLayout" Target="../slideLayouts/slideLayout196.xml"/><Relationship Id="rId32" Type="http://schemas.openxmlformats.org/officeDocument/2006/relationships/slideLayout" Target="../slideLayouts/slideLayout217.xml"/><Relationship Id="rId37" Type="http://schemas.openxmlformats.org/officeDocument/2006/relationships/slideLayout" Target="../slideLayouts/slideLayout222.xml"/><Relationship Id="rId53" Type="http://schemas.openxmlformats.org/officeDocument/2006/relationships/slideLayout" Target="../slideLayouts/slideLayout238.xml"/><Relationship Id="rId58" Type="http://schemas.openxmlformats.org/officeDocument/2006/relationships/slideLayout" Target="../slideLayouts/slideLayout243.xml"/><Relationship Id="rId74" Type="http://schemas.openxmlformats.org/officeDocument/2006/relationships/slideLayout" Target="../slideLayouts/slideLayout259.xml"/><Relationship Id="rId79" Type="http://schemas.openxmlformats.org/officeDocument/2006/relationships/slideLayout" Target="../slideLayouts/slideLayout264.xml"/><Relationship Id="rId102" Type="http://schemas.openxmlformats.org/officeDocument/2006/relationships/theme" Target="../theme/theme8.xml"/><Relationship Id="rId5" Type="http://schemas.openxmlformats.org/officeDocument/2006/relationships/slideLayout" Target="../slideLayouts/slideLayout190.xml"/><Relationship Id="rId90" Type="http://schemas.openxmlformats.org/officeDocument/2006/relationships/slideLayout" Target="../slideLayouts/slideLayout275.xml"/><Relationship Id="rId95" Type="http://schemas.openxmlformats.org/officeDocument/2006/relationships/slideLayout" Target="../slideLayouts/slideLayout280.xml"/><Relationship Id="rId22" Type="http://schemas.openxmlformats.org/officeDocument/2006/relationships/slideLayout" Target="../slideLayouts/slideLayout207.xml"/><Relationship Id="rId27" Type="http://schemas.openxmlformats.org/officeDocument/2006/relationships/slideLayout" Target="../slideLayouts/slideLayout212.xml"/><Relationship Id="rId43" Type="http://schemas.openxmlformats.org/officeDocument/2006/relationships/slideLayout" Target="../slideLayouts/slideLayout228.xml"/><Relationship Id="rId48" Type="http://schemas.openxmlformats.org/officeDocument/2006/relationships/slideLayout" Target="../slideLayouts/slideLayout233.xml"/><Relationship Id="rId64" Type="http://schemas.openxmlformats.org/officeDocument/2006/relationships/slideLayout" Target="../slideLayouts/slideLayout249.xml"/><Relationship Id="rId69" Type="http://schemas.openxmlformats.org/officeDocument/2006/relationships/slideLayout" Target="../slideLayouts/slideLayout254.xml"/><Relationship Id="rId80" Type="http://schemas.openxmlformats.org/officeDocument/2006/relationships/slideLayout" Target="../slideLayouts/slideLayout265.xml"/><Relationship Id="rId85" Type="http://schemas.openxmlformats.org/officeDocument/2006/relationships/slideLayout" Target="../slideLayouts/slideLayout270.xml"/><Relationship Id="rId12" Type="http://schemas.openxmlformats.org/officeDocument/2006/relationships/slideLayout" Target="../slideLayouts/slideLayout197.xml"/><Relationship Id="rId17" Type="http://schemas.openxmlformats.org/officeDocument/2006/relationships/slideLayout" Target="../slideLayouts/slideLayout202.xml"/><Relationship Id="rId25" Type="http://schemas.openxmlformats.org/officeDocument/2006/relationships/slideLayout" Target="../slideLayouts/slideLayout210.xml"/><Relationship Id="rId33" Type="http://schemas.openxmlformats.org/officeDocument/2006/relationships/slideLayout" Target="../slideLayouts/slideLayout218.xml"/><Relationship Id="rId38" Type="http://schemas.openxmlformats.org/officeDocument/2006/relationships/slideLayout" Target="../slideLayouts/slideLayout223.xml"/><Relationship Id="rId46" Type="http://schemas.openxmlformats.org/officeDocument/2006/relationships/slideLayout" Target="../slideLayouts/slideLayout231.xml"/><Relationship Id="rId59" Type="http://schemas.openxmlformats.org/officeDocument/2006/relationships/slideLayout" Target="../slideLayouts/slideLayout244.xml"/><Relationship Id="rId67" Type="http://schemas.openxmlformats.org/officeDocument/2006/relationships/slideLayout" Target="../slideLayouts/slideLayout252.xml"/><Relationship Id="rId20" Type="http://schemas.openxmlformats.org/officeDocument/2006/relationships/slideLayout" Target="../slideLayouts/slideLayout205.xml"/><Relationship Id="rId41" Type="http://schemas.openxmlformats.org/officeDocument/2006/relationships/slideLayout" Target="../slideLayouts/slideLayout226.xml"/><Relationship Id="rId54" Type="http://schemas.openxmlformats.org/officeDocument/2006/relationships/slideLayout" Target="../slideLayouts/slideLayout239.xml"/><Relationship Id="rId62" Type="http://schemas.openxmlformats.org/officeDocument/2006/relationships/slideLayout" Target="../slideLayouts/slideLayout247.xml"/><Relationship Id="rId70" Type="http://schemas.openxmlformats.org/officeDocument/2006/relationships/slideLayout" Target="../slideLayouts/slideLayout255.xml"/><Relationship Id="rId75" Type="http://schemas.openxmlformats.org/officeDocument/2006/relationships/slideLayout" Target="../slideLayouts/slideLayout260.xml"/><Relationship Id="rId83" Type="http://schemas.openxmlformats.org/officeDocument/2006/relationships/slideLayout" Target="../slideLayouts/slideLayout268.xml"/><Relationship Id="rId88" Type="http://schemas.openxmlformats.org/officeDocument/2006/relationships/slideLayout" Target="../slideLayouts/slideLayout273.xml"/><Relationship Id="rId91" Type="http://schemas.openxmlformats.org/officeDocument/2006/relationships/slideLayout" Target="../slideLayouts/slideLayout276.xml"/><Relationship Id="rId96" Type="http://schemas.openxmlformats.org/officeDocument/2006/relationships/slideLayout" Target="../slideLayouts/slideLayout281.xml"/><Relationship Id="rId1" Type="http://schemas.openxmlformats.org/officeDocument/2006/relationships/slideLayout" Target="../slideLayouts/slideLayout186.xml"/><Relationship Id="rId6" Type="http://schemas.openxmlformats.org/officeDocument/2006/relationships/slideLayout" Target="../slideLayouts/slideLayout191.xml"/><Relationship Id="rId15" Type="http://schemas.openxmlformats.org/officeDocument/2006/relationships/slideLayout" Target="../slideLayouts/slideLayout200.xml"/><Relationship Id="rId23" Type="http://schemas.openxmlformats.org/officeDocument/2006/relationships/slideLayout" Target="../slideLayouts/slideLayout208.xml"/><Relationship Id="rId28" Type="http://schemas.openxmlformats.org/officeDocument/2006/relationships/slideLayout" Target="../slideLayouts/slideLayout213.xml"/><Relationship Id="rId36" Type="http://schemas.openxmlformats.org/officeDocument/2006/relationships/slideLayout" Target="../slideLayouts/slideLayout221.xml"/><Relationship Id="rId49" Type="http://schemas.openxmlformats.org/officeDocument/2006/relationships/slideLayout" Target="../slideLayouts/slideLayout234.xml"/><Relationship Id="rId57" Type="http://schemas.openxmlformats.org/officeDocument/2006/relationships/slideLayout" Target="../slideLayouts/slideLayout242.xml"/><Relationship Id="rId10" Type="http://schemas.openxmlformats.org/officeDocument/2006/relationships/slideLayout" Target="../slideLayouts/slideLayout195.xml"/><Relationship Id="rId31" Type="http://schemas.openxmlformats.org/officeDocument/2006/relationships/slideLayout" Target="../slideLayouts/slideLayout216.xml"/><Relationship Id="rId44" Type="http://schemas.openxmlformats.org/officeDocument/2006/relationships/slideLayout" Target="../slideLayouts/slideLayout229.xml"/><Relationship Id="rId52" Type="http://schemas.openxmlformats.org/officeDocument/2006/relationships/slideLayout" Target="../slideLayouts/slideLayout237.xml"/><Relationship Id="rId60" Type="http://schemas.openxmlformats.org/officeDocument/2006/relationships/slideLayout" Target="../slideLayouts/slideLayout245.xml"/><Relationship Id="rId65" Type="http://schemas.openxmlformats.org/officeDocument/2006/relationships/slideLayout" Target="../slideLayouts/slideLayout250.xml"/><Relationship Id="rId73" Type="http://schemas.openxmlformats.org/officeDocument/2006/relationships/slideLayout" Target="../slideLayouts/slideLayout258.xml"/><Relationship Id="rId78" Type="http://schemas.openxmlformats.org/officeDocument/2006/relationships/slideLayout" Target="../slideLayouts/slideLayout263.xml"/><Relationship Id="rId81" Type="http://schemas.openxmlformats.org/officeDocument/2006/relationships/slideLayout" Target="../slideLayouts/slideLayout266.xml"/><Relationship Id="rId86" Type="http://schemas.openxmlformats.org/officeDocument/2006/relationships/slideLayout" Target="../slideLayouts/slideLayout271.xml"/><Relationship Id="rId94" Type="http://schemas.openxmlformats.org/officeDocument/2006/relationships/slideLayout" Target="../slideLayouts/slideLayout279.xml"/><Relationship Id="rId99" Type="http://schemas.openxmlformats.org/officeDocument/2006/relationships/slideLayout" Target="../slideLayouts/slideLayout284.xml"/><Relationship Id="rId101" Type="http://schemas.openxmlformats.org/officeDocument/2006/relationships/slideLayout" Target="../slideLayouts/slideLayout286.xml"/><Relationship Id="rId4" Type="http://schemas.openxmlformats.org/officeDocument/2006/relationships/slideLayout" Target="../slideLayouts/slideLayout189.xml"/><Relationship Id="rId9" Type="http://schemas.openxmlformats.org/officeDocument/2006/relationships/slideLayout" Target="../slideLayouts/slideLayout194.xml"/><Relationship Id="rId13" Type="http://schemas.openxmlformats.org/officeDocument/2006/relationships/slideLayout" Target="../slideLayouts/slideLayout198.xml"/><Relationship Id="rId18" Type="http://schemas.openxmlformats.org/officeDocument/2006/relationships/slideLayout" Target="../slideLayouts/slideLayout203.xml"/><Relationship Id="rId39" Type="http://schemas.openxmlformats.org/officeDocument/2006/relationships/slideLayout" Target="../slideLayouts/slideLayout224.xml"/><Relationship Id="rId34" Type="http://schemas.openxmlformats.org/officeDocument/2006/relationships/slideLayout" Target="../slideLayouts/slideLayout219.xml"/><Relationship Id="rId50" Type="http://schemas.openxmlformats.org/officeDocument/2006/relationships/slideLayout" Target="../slideLayouts/slideLayout235.xml"/><Relationship Id="rId55" Type="http://schemas.openxmlformats.org/officeDocument/2006/relationships/slideLayout" Target="../slideLayouts/slideLayout240.xml"/><Relationship Id="rId76" Type="http://schemas.openxmlformats.org/officeDocument/2006/relationships/slideLayout" Target="../slideLayouts/slideLayout261.xml"/><Relationship Id="rId97" Type="http://schemas.openxmlformats.org/officeDocument/2006/relationships/slideLayout" Target="../slideLayouts/slideLayout282.xml"/><Relationship Id="rId7" Type="http://schemas.openxmlformats.org/officeDocument/2006/relationships/slideLayout" Target="../slideLayouts/slideLayout192.xml"/><Relationship Id="rId71" Type="http://schemas.openxmlformats.org/officeDocument/2006/relationships/slideLayout" Target="../slideLayouts/slideLayout256.xml"/><Relationship Id="rId92" Type="http://schemas.openxmlformats.org/officeDocument/2006/relationships/slideLayout" Target="../slideLayouts/slideLayout277.xml"/><Relationship Id="rId2" Type="http://schemas.openxmlformats.org/officeDocument/2006/relationships/slideLayout" Target="../slideLayouts/slideLayout187.xml"/><Relationship Id="rId29" Type="http://schemas.openxmlformats.org/officeDocument/2006/relationships/slideLayout" Target="../slideLayouts/slideLayout214.xml"/><Relationship Id="rId24" Type="http://schemas.openxmlformats.org/officeDocument/2006/relationships/slideLayout" Target="../slideLayouts/slideLayout209.xml"/><Relationship Id="rId40" Type="http://schemas.openxmlformats.org/officeDocument/2006/relationships/slideLayout" Target="../slideLayouts/slideLayout225.xml"/><Relationship Id="rId45" Type="http://schemas.openxmlformats.org/officeDocument/2006/relationships/slideLayout" Target="../slideLayouts/slideLayout230.xml"/><Relationship Id="rId66" Type="http://schemas.openxmlformats.org/officeDocument/2006/relationships/slideLayout" Target="../slideLayouts/slideLayout251.xml"/><Relationship Id="rId87" Type="http://schemas.openxmlformats.org/officeDocument/2006/relationships/slideLayout" Target="../slideLayouts/slideLayout272.xml"/><Relationship Id="rId61" Type="http://schemas.openxmlformats.org/officeDocument/2006/relationships/slideLayout" Target="../slideLayouts/slideLayout246.xml"/><Relationship Id="rId82" Type="http://schemas.openxmlformats.org/officeDocument/2006/relationships/slideLayout" Target="../slideLayouts/slideLayout267.xml"/><Relationship Id="rId19" Type="http://schemas.openxmlformats.org/officeDocument/2006/relationships/slideLayout" Target="../slideLayouts/slideLayout204.xml"/><Relationship Id="rId14" Type="http://schemas.openxmlformats.org/officeDocument/2006/relationships/slideLayout" Target="../slideLayouts/slideLayout199.xml"/><Relationship Id="rId30" Type="http://schemas.openxmlformats.org/officeDocument/2006/relationships/slideLayout" Target="../slideLayouts/slideLayout215.xml"/><Relationship Id="rId35" Type="http://schemas.openxmlformats.org/officeDocument/2006/relationships/slideLayout" Target="../slideLayouts/slideLayout220.xml"/><Relationship Id="rId56" Type="http://schemas.openxmlformats.org/officeDocument/2006/relationships/slideLayout" Target="../slideLayouts/slideLayout241.xml"/><Relationship Id="rId77" Type="http://schemas.openxmlformats.org/officeDocument/2006/relationships/slideLayout" Target="../slideLayouts/slideLayout262.xml"/><Relationship Id="rId100" Type="http://schemas.openxmlformats.org/officeDocument/2006/relationships/slideLayout" Target="../slideLayouts/slideLayout285.xml"/><Relationship Id="rId8" Type="http://schemas.openxmlformats.org/officeDocument/2006/relationships/slideLayout" Target="../slideLayouts/slideLayout193.xml"/><Relationship Id="rId51" Type="http://schemas.openxmlformats.org/officeDocument/2006/relationships/slideLayout" Target="../slideLayouts/slideLayout236.xml"/><Relationship Id="rId72" Type="http://schemas.openxmlformats.org/officeDocument/2006/relationships/slideLayout" Target="../slideLayouts/slideLayout257.xml"/><Relationship Id="rId93" Type="http://schemas.openxmlformats.org/officeDocument/2006/relationships/slideLayout" Target="../slideLayouts/slideLayout278.xml"/><Relationship Id="rId98" Type="http://schemas.openxmlformats.org/officeDocument/2006/relationships/slideLayout" Target="../slideLayouts/slideLayout283.xml"/><Relationship Id="rId3" Type="http://schemas.openxmlformats.org/officeDocument/2006/relationships/slideLayout" Target="../slideLayouts/slideLayout188.xml"/></Relationships>
</file>

<file path=ppt/slideMasters/_rels/slideMaster9.xml.rels><?xml version="1.0" encoding="UTF-8" standalone="yes"?>
<Relationships xmlns="http://schemas.openxmlformats.org/package/2006/relationships"><Relationship Id="rId26" Type="http://schemas.openxmlformats.org/officeDocument/2006/relationships/slideLayout" Target="../slideLayouts/slideLayout312.xml"/><Relationship Id="rId21" Type="http://schemas.openxmlformats.org/officeDocument/2006/relationships/slideLayout" Target="../slideLayouts/slideLayout307.xml"/><Relationship Id="rId42" Type="http://schemas.openxmlformats.org/officeDocument/2006/relationships/slideLayout" Target="../slideLayouts/slideLayout328.xml"/><Relationship Id="rId47" Type="http://schemas.openxmlformats.org/officeDocument/2006/relationships/slideLayout" Target="../slideLayouts/slideLayout333.xml"/><Relationship Id="rId63" Type="http://schemas.openxmlformats.org/officeDocument/2006/relationships/slideLayout" Target="../slideLayouts/slideLayout349.xml"/><Relationship Id="rId68" Type="http://schemas.openxmlformats.org/officeDocument/2006/relationships/slideLayout" Target="../slideLayouts/slideLayout354.xml"/><Relationship Id="rId84" Type="http://schemas.openxmlformats.org/officeDocument/2006/relationships/slideLayout" Target="../slideLayouts/slideLayout370.xml"/><Relationship Id="rId89" Type="http://schemas.openxmlformats.org/officeDocument/2006/relationships/slideLayout" Target="../slideLayouts/slideLayout375.xml"/><Relationship Id="rId16" Type="http://schemas.openxmlformats.org/officeDocument/2006/relationships/slideLayout" Target="../slideLayouts/slideLayout302.xml"/><Relationship Id="rId11" Type="http://schemas.openxmlformats.org/officeDocument/2006/relationships/slideLayout" Target="../slideLayouts/slideLayout297.xml"/><Relationship Id="rId32" Type="http://schemas.openxmlformats.org/officeDocument/2006/relationships/slideLayout" Target="../slideLayouts/slideLayout318.xml"/><Relationship Id="rId37" Type="http://schemas.openxmlformats.org/officeDocument/2006/relationships/slideLayout" Target="../slideLayouts/slideLayout323.xml"/><Relationship Id="rId53" Type="http://schemas.openxmlformats.org/officeDocument/2006/relationships/slideLayout" Target="../slideLayouts/slideLayout339.xml"/><Relationship Id="rId58" Type="http://schemas.openxmlformats.org/officeDocument/2006/relationships/slideLayout" Target="../slideLayouts/slideLayout344.xml"/><Relationship Id="rId74" Type="http://schemas.openxmlformats.org/officeDocument/2006/relationships/slideLayout" Target="../slideLayouts/slideLayout360.xml"/><Relationship Id="rId79" Type="http://schemas.openxmlformats.org/officeDocument/2006/relationships/slideLayout" Target="../slideLayouts/slideLayout365.xml"/><Relationship Id="rId102" Type="http://schemas.openxmlformats.org/officeDocument/2006/relationships/theme" Target="../theme/theme9.xml"/><Relationship Id="rId5" Type="http://schemas.openxmlformats.org/officeDocument/2006/relationships/slideLayout" Target="../slideLayouts/slideLayout291.xml"/><Relationship Id="rId90" Type="http://schemas.openxmlformats.org/officeDocument/2006/relationships/slideLayout" Target="../slideLayouts/slideLayout376.xml"/><Relationship Id="rId95" Type="http://schemas.openxmlformats.org/officeDocument/2006/relationships/slideLayout" Target="../slideLayouts/slideLayout381.xml"/><Relationship Id="rId22" Type="http://schemas.openxmlformats.org/officeDocument/2006/relationships/slideLayout" Target="../slideLayouts/slideLayout308.xml"/><Relationship Id="rId27" Type="http://schemas.openxmlformats.org/officeDocument/2006/relationships/slideLayout" Target="../slideLayouts/slideLayout313.xml"/><Relationship Id="rId43" Type="http://schemas.openxmlformats.org/officeDocument/2006/relationships/slideLayout" Target="../slideLayouts/slideLayout329.xml"/><Relationship Id="rId48" Type="http://schemas.openxmlformats.org/officeDocument/2006/relationships/slideLayout" Target="../slideLayouts/slideLayout334.xml"/><Relationship Id="rId64" Type="http://schemas.openxmlformats.org/officeDocument/2006/relationships/slideLayout" Target="../slideLayouts/slideLayout350.xml"/><Relationship Id="rId69" Type="http://schemas.openxmlformats.org/officeDocument/2006/relationships/slideLayout" Target="../slideLayouts/slideLayout355.xml"/><Relationship Id="rId80" Type="http://schemas.openxmlformats.org/officeDocument/2006/relationships/slideLayout" Target="../slideLayouts/slideLayout366.xml"/><Relationship Id="rId85" Type="http://schemas.openxmlformats.org/officeDocument/2006/relationships/slideLayout" Target="../slideLayouts/slideLayout371.xml"/><Relationship Id="rId12" Type="http://schemas.openxmlformats.org/officeDocument/2006/relationships/slideLayout" Target="../slideLayouts/slideLayout298.xml"/><Relationship Id="rId17" Type="http://schemas.openxmlformats.org/officeDocument/2006/relationships/slideLayout" Target="../slideLayouts/slideLayout303.xml"/><Relationship Id="rId25" Type="http://schemas.openxmlformats.org/officeDocument/2006/relationships/slideLayout" Target="../slideLayouts/slideLayout311.xml"/><Relationship Id="rId33" Type="http://schemas.openxmlformats.org/officeDocument/2006/relationships/slideLayout" Target="../slideLayouts/slideLayout319.xml"/><Relationship Id="rId38" Type="http://schemas.openxmlformats.org/officeDocument/2006/relationships/slideLayout" Target="../slideLayouts/slideLayout324.xml"/><Relationship Id="rId46" Type="http://schemas.openxmlformats.org/officeDocument/2006/relationships/slideLayout" Target="../slideLayouts/slideLayout332.xml"/><Relationship Id="rId59" Type="http://schemas.openxmlformats.org/officeDocument/2006/relationships/slideLayout" Target="../slideLayouts/slideLayout345.xml"/><Relationship Id="rId67" Type="http://schemas.openxmlformats.org/officeDocument/2006/relationships/slideLayout" Target="../slideLayouts/slideLayout353.xml"/><Relationship Id="rId20" Type="http://schemas.openxmlformats.org/officeDocument/2006/relationships/slideLayout" Target="../slideLayouts/slideLayout306.xml"/><Relationship Id="rId41" Type="http://schemas.openxmlformats.org/officeDocument/2006/relationships/slideLayout" Target="../slideLayouts/slideLayout327.xml"/><Relationship Id="rId54" Type="http://schemas.openxmlformats.org/officeDocument/2006/relationships/slideLayout" Target="../slideLayouts/slideLayout340.xml"/><Relationship Id="rId62" Type="http://schemas.openxmlformats.org/officeDocument/2006/relationships/slideLayout" Target="../slideLayouts/slideLayout348.xml"/><Relationship Id="rId70" Type="http://schemas.openxmlformats.org/officeDocument/2006/relationships/slideLayout" Target="../slideLayouts/slideLayout356.xml"/><Relationship Id="rId75" Type="http://schemas.openxmlformats.org/officeDocument/2006/relationships/slideLayout" Target="../slideLayouts/slideLayout361.xml"/><Relationship Id="rId83" Type="http://schemas.openxmlformats.org/officeDocument/2006/relationships/slideLayout" Target="../slideLayouts/slideLayout369.xml"/><Relationship Id="rId88" Type="http://schemas.openxmlformats.org/officeDocument/2006/relationships/slideLayout" Target="../slideLayouts/slideLayout374.xml"/><Relationship Id="rId91" Type="http://schemas.openxmlformats.org/officeDocument/2006/relationships/slideLayout" Target="../slideLayouts/slideLayout377.xml"/><Relationship Id="rId96" Type="http://schemas.openxmlformats.org/officeDocument/2006/relationships/slideLayout" Target="../slideLayouts/slideLayout382.xml"/><Relationship Id="rId1" Type="http://schemas.openxmlformats.org/officeDocument/2006/relationships/slideLayout" Target="../slideLayouts/slideLayout287.xml"/><Relationship Id="rId6" Type="http://schemas.openxmlformats.org/officeDocument/2006/relationships/slideLayout" Target="../slideLayouts/slideLayout292.xml"/><Relationship Id="rId15" Type="http://schemas.openxmlformats.org/officeDocument/2006/relationships/slideLayout" Target="../slideLayouts/slideLayout301.xml"/><Relationship Id="rId23" Type="http://schemas.openxmlformats.org/officeDocument/2006/relationships/slideLayout" Target="../slideLayouts/slideLayout309.xml"/><Relationship Id="rId28" Type="http://schemas.openxmlformats.org/officeDocument/2006/relationships/slideLayout" Target="../slideLayouts/slideLayout314.xml"/><Relationship Id="rId36" Type="http://schemas.openxmlformats.org/officeDocument/2006/relationships/slideLayout" Target="../slideLayouts/slideLayout322.xml"/><Relationship Id="rId49" Type="http://schemas.openxmlformats.org/officeDocument/2006/relationships/slideLayout" Target="../slideLayouts/slideLayout335.xml"/><Relationship Id="rId57" Type="http://schemas.openxmlformats.org/officeDocument/2006/relationships/slideLayout" Target="../slideLayouts/slideLayout343.xml"/><Relationship Id="rId10" Type="http://schemas.openxmlformats.org/officeDocument/2006/relationships/slideLayout" Target="../slideLayouts/slideLayout296.xml"/><Relationship Id="rId31" Type="http://schemas.openxmlformats.org/officeDocument/2006/relationships/slideLayout" Target="../slideLayouts/slideLayout317.xml"/><Relationship Id="rId44" Type="http://schemas.openxmlformats.org/officeDocument/2006/relationships/slideLayout" Target="../slideLayouts/slideLayout330.xml"/><Relationship Id="rId52" Type="http://schemas.openxmlformats.org/officeDocument/2006/relationships/slideLayout" Target="../slideLayouts/slideLayout338.xml"/><Relationship Id="rId60" Type="http://schemas.openxmlformats.org/officeDocument/2006/relationships/slideLayout" Target="../slideLayouts/slideLayout346.xml"/><Relationship Id="rId65" Type="http://schemas.openxmlformats.org/officeDocument/2006/relationships/slideLayout" Target="../slideLayouts/slideLayout351.xml"/><Relationship Id="rId73" Type="http://schemas.openxmlformats.org/officeDocument/2006/relationships/slideLayout" Target="../slideLayouts/slideLayout359.xml"/><Relationship Id="rId78" Type="http://schemas.openxmlformats.org/officeDocument/2006/relationships/slideLayout" Target="../slideLayouts/slideLayout364.xml"/><Relationship Id="rId81" Type="http://schemas.openxmlformats.org/officeDocument/2006/relationships/slideLayout" Target="../slideLayouts/slideLayout367.xml"/><Relationship Id="rId86" Type="http://schemas.openxmlformats.org/officeDocument/2006/relationships/slideLayout" Target="../slideLayouts/slideLayout372.xml"/><Relationship Id="rId94" Type="http://schemas.openxmlformats.org/officeDocument/2006/relationships/slideLayout" Target="../slideLayouts/slideLayout380.xml"/><Relationship Id="rId99" Type="http://schemas.openxmlformats.org/officeDocument/2006/relationships/slideLayout" Target="../slideLayouts/slideLayout385.xml"/><Relationship Id="rId101" Type="http://schemas.openxmlformats.org/officeDocument/2006/relationships/slideLayout" Target="../slideLayouts/slideLayout387.xml"/><Relationship Id="rId4" Type="http://schemas.openxmlformats.org/officeDocument/2006/relationships/slideLayout" Target="../slideLayouts/slideLayout290.xml"/><Relationship Id="rId9" Type="http://schemas.openxmlformats.org/officeDocument/2006/relationships/slideLayout" Target="../slideLayouts/slideLayout295.xml"/><Relationship Id="rId13" Type="http://schemas.openxmlformats.org/officeDocument/2006/relationships/slideLayout" Target="../slideLayouts/slideLayout299.xml"/><Relationship Id="rId18" Type="http://schemas.openxmlformats.org/officeDocument/2006/relationships/slideLayout" Target="../slideLayouts/slideLayout304.xml"/><Relationship Id="rId39" Type="http://schemas.openxmlformats.org/officeDocument/2006/relationships/slideLayout" Target="../slideLayouts/slideLayout325.xml"/><Relationship Id="rId34" Type="http://schemas.openxmlformats.org/officeDocument/2006/relationships/slideLayout" Target="../slideLayouts/slideLayout320.xml"/><Relationship Id="rId50" Type="http://schemas.openxmlformats.org/officeDocument/2006/relationships/slideLayout" Target="../slideLayouts/slideLayout336.xml"/><Relationship Id="rId55" Type="http://schemas.openxmlformats.org/officeDocument/2006/relationships/slideLayout" Target="../slideLayouts/slideLayout341.xml"/><Relationship Id="rId76" Type="http://schemas.openxmlformats.org/officeDocument/2006/relationships/slideLayout" Target="../slideLayouts/slideLayout362.xml"/><Relationship Id="rId97" Type="http://schemas.openxmlformats.org/officeDocument/2006/relationships/slideLayout" Target="../slideLayouts/slideLayout383.xml"/><Relationship Id="rId7" Type="http://schemas.openxmlformats.org/officeDocument/2006/relationships/slideLayout" Target="../slideLayouts/slideLayout293.xml"/><Relationship Id="rId71" Type="http://schemas.openxmlformats.org/officeDocument/2006/relationships/slideLayout" Target="../slideLayouts/slideLayout357.xml"/><Relationship Id="rId92" Type="http://schemas.openxmlformats.org/officeDocument/2006/relationships/slideLayout" Target="../slideLayouts/slideLayout378.xml"/><Relationship Id="rId2" Type="http://schemas.openxmlformats.org/officeDocument/2006/relationships/slideLayout" Target="../slideLayouts/slideLayout288.xml"/><Relationship Id="rId29" Type="http://schemas.openxmlformats.org/officeDocument/2006/relationships/slideLayout" Target="../slideLayouts/slideLayout315.xml"/><Relationship Id="rId24" Type="http://schemas.openxmlformats.org/officeDocument/2006/relationships/slideLayout" Target="../slideLayouts/slideLayout310.xml"/><Relationship Id="rId40" Type="http://schemas.openxmlformats.org/officeDocument/2006/relationships/slideLayout" Target="../slideLayouts/slideLayout326.xml"/><Relationship Id="rId45" Type="http://schemas.openxmlformats.org/officeDocument/2006/relationships/slideLayout" Target="../slideLayouts/slideLayout331.xml"/><Relationship Id="rId66" Type="http://schemas.openxmlformats.org/officeDocument/2006/relationships/slideLayout" Target="../slideLayouts/slideLayout352.xml"/><Relationship Id="rId87" Type="http://schemas.openxmlformats.org/officeDocument/2006/relationships/slideLayout" Target="../slideLayouts/slideLayout373.xml"/><Relationship Id="rId61" Type="http://schemas.openxmlformats.org/officeDocument/2006/relationships/slideLayout" Target="../slideLayouts/slideLayout347.xml"/><Relationship Id="rId82" Type="http://schemas.openxmlformats.org/officeDocument/2006/relationships/slideLayout" Target="../slideLayouts/slideLayout368.xml"/><Relationship Id="rId19" Type="http://schemas.openxmlformats.org/officeDocument/2006/relationships/slideLayout" Target="../slideLayouts/slideLayout305.xml"/><Relationship Id="rId14" Type="http://schemas.openxmlformats.org/officeDocument/2006/relationships/slideLayout" Target="../slideLayouts/slideLayout300.xml"/><Relationship Id="rId30" Type="http://schemas.openxmlformats.org/officeDocument/2006/relationships/slideLayout" Target="../slideLayouts/slideLayout316.xml"/><Relationship Id="rId35" Type="http://schemas.openxmlformats.org/officeDocument/2006/relationships/slideLayout" Target="../slideLayouts/slideLayout321.xml"/><Relationship Id="rId56" Type="http://schemas.openxmlformats.org/officeDocument/2006/relationships/slideLayout" Target="../slideLayouts/slideLayout342.xml"/><Relationship Id="rId77" Type="http://schemas.openxmlformats.org/officeDocument/2006/relationships/slideLayout" Target="../slideLayouts/slideLayout363.xml"/><Relationship Id="rId100" Type="http://schemas.openxmlformats.org/officeDocument/2006/relationships/slideLayout" Target="../slideLayouts/slideLayout386.xml"/><Relationship Id="rId8" Type="http://schemas.openxmlformats.org/officeDocument/2006/relationships/slideLayout" Target="../slideLayouts/slideLayout294.xml"/><Relationship Id="rId51" Type="http://schemas.openxmlformats.org/officeDocument/2006/relationships/slideLayout" Target="../slideLayouts/slideLayout337.xml"/><Relationship Id="rId72" Type="http://schemas.openxmlformats.org/officeDocument/2006/relationships/slideLayout" Target="../slideLayouts/slideLayout358.xml"/><Relationship Id="rId93" Type="http://schemas.openxmlformats.org/officeDocument/2006/relationships/slideLayout" Target="../slideLayouts/slideLayout379.xml"/><Relationship Id="rId98" Type="http://schemas.openxmlformats.org/officeDocument/2006/relationships/slideLayout" Target="../slideLayouts/slideLayout384.xml"/><Relationship Id="rId3" Type="http://schemas.openxmlformats.org/officeDocument/2006/relationships/slideLayout" Target="../slideLayouts/slideLayout28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05985"/>
            <a:ext cx="8229600" cy="857251"/>
          </a:xfrm>
          <a:prstGeom prst="rect">
            <a:avLst/>
          </a:prstGeom>
          <a:ln w="12700">
            <a:miter lim="400000"/>
          </a:ln>
          <a:extLst>
            <a:ext uri="{C572A759-6A51-4108-AA02-DFA0A04FC94B}">
              <ma14:wrappingTextBoxFlag xmlns:ma14="http://schemas.microsoft.com/office/mac/drawingml/2011/main" xmlns="" val="1"/>
            </a:ext>
          </a:extLst>
        </p:spPr>
        <p:txBody>
          <a:bodyPr lIns="45705" tIns="45706" rIns="45705" bIns="45706" anchor="ctr">
            <a:normAutofit/>
          </a:bodyPr>
          <a:lstStyle/>
          <a:p>
            <a:r>
              <a:t>Title Text</a:t>
            </a:r>
          </a:p>
        </p:txBody>
      </p:sp>
      <p:sp>
        <p:nvSpPr>
          <p:cNvPr id="3" name="Shape 3"/>
          <p:cNvSpPr>
            <a:spLocks noGrp="1"/>
          </p:cNvSpPr>
          <p:nvPr>
            <p:ph type="body" idx="1"/>
          </p:nvPr>
        </p:nvSpPr>
        <p:spPr>
          <a:xfrm>
            <a:off x="457200" y="1200152"/>
            <a:ext cx="8229600" cy="3394473"/>
          </a:xfrm>
          <a:prstGeom prst="rect">
            <a:avLst/>
          </a:prstGeom>
          <a:ln w="12700">
            <a:miter lim="400000"/>
          </a:ln>
          <a:extLst>
            <a:ext uri="{C572A759-6A51-4108-AA02-DFA0A04FC94B}">
              <ma14:wrappingTextBoxFlag xmlns:ma14="http://schemas.microsoft.com/office/mac/drawingml/2011/main" xmlns="" val="1"/>
            </a:ext>
          </a:extLst>
        </p:spPr>
        <p:txBody>
          <a:bodyPr lIns="45705" tIns="45706" rIns="45705" bIns="45706">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14134" y="4765689"/>
            <a:ext cx="272666" cy="276996"/>
          </a:xfrm>
          <a:prstGeom prst="rect">
            <a:avLst/>
          </a:prstGeom>
          <a:ln w="12700">
            <a:miter lim="400000"/>
          </a:ln>
        </p:spPr>
        <p:txBody>
          <a:bodyPr wrap="none" lIns="45705" tIns="45706" rIns="45705" bIns="45706" anchor="ctr">
            <a:spAutoFit/>
          </a:bodyPr>
          <a:lstStyle>
            <a:lvl1pPr algn="r" defTabSz="914085">
              <a:defRPr sz="1200">
                <a:solidFill>
                  <a:srgbClr val="888888"/>
                </a:solidFill>
              </a:defRPr>
            </a:lvl1pPr>
          </a:lstStyle>
          <a:p>
            <a:fld id="{86CB4B4D-7CA3-9044-876B-883B54F8677D}" type="slidenum">
              <a:t>‹#›</a:t>
            </a:fld>
            <a:endParaRPr/>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1" r:id="rId52"/>
    <p:sldLayoutId id="2147483702" r:id="rId53"/>
    <p:sldLayoutId id="2147483703" r:id="rId54"/>
    <p:sldLayoutId id="2147483704" r:id="rId55"/>
    <p:sldLayoutId id="2147483705" r:id="rId56"/>
    <p:sldLayoutId id="2147483706" r:id="rId57"/>
    <p:sldLayoutId id="2147483707" r:id="rId58"/>
    <p:sldLayoutId id="2147483708" r:id="rId59"/>
    <p:sldLayoutId id="2147483709" r:id="rId60"/>
    <p:sldLayoutId id="2147483710" r:id="rId61"/>
    <p:sldLayoutId id="2147483711" r:id="rId62"/>
    <p:sldLayoutId id="2147483712" r:id="rId63"/>
    <p:sldLayoutId id="2147483713" r:id="rId64"/>
    <p:sldLayoutId id="2147483714" r:id="rId65"/>
    <p:sldLayoutId id="2147483715" r:id="rId66"/>
    <p:sldLayoutId id="2147483716" r:id="rId67"/>
    <p:sldLayoutId id="2147483717" r:id="rId68"/>
    <p:sldLayoutId id="2147483718" r:id="rId69"/>
    <p:sldLayoutId id="2147483719" r:id="rId70"/>
    <p:sldLayoutId id="2147483720" r:id="rId71"/>
    <p:sldLayoutId id="2147483721" r:id="rId72"/>
    <p:sldLayoutId id="2147483722" r:id="rId73"/>
    <p:sldLayoutId id="2147483723" r:id="rId74"/>
    <p:sldLayoutId id="2147483724" r:id="rId75"/>
    <p:sldLayoutId id="2147483725" r:id="rId76"/>
    <p:sldLayoutId id="2147483726" r:id="rId77"/>
    <p:sldLayoutId id="2147483727" r:id="rId78"/>
    <p:sldLayoutId id="2147483728" r:id="rId79"/>
    <p:sldLayoutId id="2147483729" r:id="rId80"/>
    <p:sldLayoutId id="2147483730" r:id="rId81"/>
    <p:sldLayoutId id="2147483731" r:id="rId82"/>
    <p:sldLayoutId id="2147483732" r:id="rId83"/>
    <p:sldLayoutId id="2147483733" r:id="rId84"/>
    <p:sldLayoutId id="2147483734" r:id="rId85"/>
    <p:sldLayoutId id="2147483735" r:id="rId86"/>
    <p:sldLayoutId id="2147483736" r:id="rId87"/>
    <p:sldLayoutId id="2147483737" r:id="rId88"/>
    <p:sldLayoutId id="2147483738" r:id="rId89"/>
    <p:sldLayoutId id="2147483739" r:id="rId90"/>
    <p:sldLayoutId id="2147483740" r:id="rId91"/>
    <p:sldLayoutId id="2147483741" r:id="rId92"/>
    <p:sldLayoutId id="2147483742" r:id="rId93"/>
    <p:sldLayoutId id="2147483743" r:id="rId94"/>
    <p:sldLayoutId id="2147483744" r:id="rId95"/>
    <p:sldLayoutId id="2147483745" r:id="rId96"/>
    <p:sldLayoutId id="2147483746" r:id="rId97"/>
    <p:sldLayoutId id="2147483747" r:id="rId98"/>
    <p:sldLayoutId id="2147483748" r:id="rId99"/>
    <p:sldLayoutId id="2147483749" r:id="rId100"/>
    <p:sldLayoutId id="2147483750" r:id="rId101"/>
  </p:sldLayoutIdLst>
  <p:transition spd="med"/>
  <p:txStyles>
    <p:titleStyle>
      <a:lvl1pPr marL="0" marR="0" indent="0" algn="ctr" defTabSz="914085"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914085"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914085"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914085"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914085"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914085"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914085"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914085"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914085"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776" marR="0" indent="-342776" algn="l" defTabSz="914085"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499" marR="0" indent="-326459" algn="l" defTabSz="914085"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8779" marR="0" indent="-304696" algn="l" defTabSz="914085"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6752" marR="0" indent="-365634" algn="l" defTabSz="914085"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3803" marR="0" indent="-365634" algn="l" defTabSz="914085"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0836" marR="0" indent="-365634" algn="l" defTabSz="914085"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7868" marR="0" indent="-365634" algn="l" defTabSz="914085"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4913" marR="0" indent="-365633" algn="l" defTabSz="914085"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1952" marR="0" indent="-365633" algn="l" defTabSz="914085"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085"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034" algn="r" defTabSz="914085"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085" algn="r" defTabSz="914085"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124" algn="r" defTabSz="914085"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169" algn="r" defTabSz="914085"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5202" algn="r" defTabSz="914085"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2236" algn="r" defTabSz="914085"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199280" algn="r" defTabSz="914085"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6320" algn="r" defTabSz="914085"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10.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Title Text"/>
          <p:cNvSpPr txBox="1">
            <a:spLocks noGrp="1"/>
          </p:cNvSpPr>
          <p:nvPr>
            <p:ph type="title"/>
          </p:nvPr>
        </p:nvSpPr>
        <p:spPr>
          <a:xfrm>
            <a:off x="628650" y="273844"/>
            <a:ext cx="7886700" cy="994172"/>
          </a:xfrm>
          <a:prstGeom prst="rect">
            <a:avLst/>
          </a:prstGeom>
          <a:ln w="12700">
            <a:miter lim="400000"/>
          </a:ln>
        </p:spPr>
        <p:txBody>
          <a:bodyPr lIns="45719" rIns="45719" anchor="ctr">
            <a:normAutofit/>
          </a:bodyPr>
          <a:lstStyle/>
          <a:p>
            <a:r>
              <a:t>Title Text</a:t>
            </a:r>
          </a:p>
        </p:txBody>
      </p:sp>
      <p:sp>
        <p:nvSpPr>
          <p:cNvPr id="3" name="Body Level One…"/>
          <p:cNvSpPr txBox="1">
            <a:spLocks noGrp="1"/>
          </p:cNvSpPr>
          <p:nvPr>
            <p:ph type="body" idx="1"/>
          </p:nvPr>
        </p:nvSpPr>
        <p:spPr>
          <a:xfrm>
            <a:off x="628650" y="1369219"/>
            <a:ext cx="7886700" cy="3263504"/>
          </a:xfrm>
          <a:prstGeom prst="rect">
            <a:avLst/>
          </a:prstGeom>
          <a:ln w="12700">
            <a:miter lim="400000"/>
          </a:ln>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lide Number"/>
          <p:cNvSpPr txBox="1">
            <a:spLocks noGrp="1"/>
          </p:cNvSpPr>
          <p:nvPr>
            <p:ph type="sldNum" sz="quarter" idx="2"/>
          </p:nvPr>
        </p:nvSpPr>
        <p:spPr>
          <a:xfrm>
            <a:off x="8288366" y="4788768"/>
            <a:ext cx="226984" cy="230832"/>
          </a:xfrm>
          <a:prstGeom prst="rect">
            <a:avLst/>
          </a:prstGeom>
          <a:ln w="12700">
            <a:miter lim="400000"/>
          </a:ln>
        </p:spPr>
        <p:txBody>
          <a:bodyPr wrap="none" lIns="45719" rIns="45719" anchor="ctr">
            <a:spAutoFit/>
          </a:bodyPr>
          <a:lstStyle>
            <a:lvl1pPr algn="r">
              <a:defRPr sz="900">
                <a:solidFill>
                  <a:srgbClr val="888888"/>
                </a:solidFill>
              </a:defRPr>
            </a:lvl1pPr>
          </a:lstStyle>
          <a:p>
            <a:pPr defTabSz="685800"/>
            <a:fld id="{86CB4B4D-7CA3-9044-876B-883B54F8677D}" type="slidenum">
              <a:rPr lang="en-US" altLang="zh-TW" smtClean="0"/>
              <a:pPr defTabSz="685800"/>
              <a:t>‹#›</a:t>
            </a:fld>
            <a:endParaRPr lang="en-US" altLang="zh-TW"/>
          </a:p>
        </p:txBody>
      </p:sp>
    </p:spTree>
    <p:extLst>
      <p:ext uri="{BB962C8B-B14F-4D97-AF65-F5344CB8AC3E}">
        <p14:creationId xmlns:p14="http://schemas.microsoft.com/office/powerpoint/2010/main" val="683227778"/>
      </p:ext>
    </p:extLst>
  </p:cSld>
  <p:clrMap bg1="lt1" tx1="dk1" bg2="lt2" tx2="dk2" accent1="accent1" accent2="accent2" accent3="accent3" accent4="accent4" accent5="accent5" accent6="accent6" hlink="hlink" folHlink="folHlink"/>
  <p:sldLayoutIdLst>
    <p:sldLayoutId id="2147484470" r:id="rId1"/>
    <p:sldLayoutId id="2147484471" r:id="rId2"/>
    <p:sldLayoutId id="2147484472" r:id="rId3"/>
    <p:sldLayoutId id="2147484473" r:id="rId4"/>
    <p:sldLayoutId id="2147484474" r:id="rId5"/>
    <p:sldLayoutId id="2147484475" r:id="rId6"/>
    <p:sldLayoutId id="2147484476" r:id="rId7"/>
    <p:sldLayoutId id="2147484477" r:id="rId8"/>
    <p:sldLayoutId id="2147484478" r:id="rId9"/>
    <p:sldLayoutId id="2147484479" r:id="rId10"/>
    <p:sldLayoutId id="2147484480" r:id="rId11"/>
  </p:sldLayoutIdLst>
  <p:transition spd="med"/>
  <p:txStyles>
    <p:titleStyle>
      <a:lvl1pPr marL="0" marR="0" indent="0" algn="l" defTabSz="685800" rtl="0" latinLnBrk="0">
        <a:lnSpc>
          <a:spcPct val="90000"/>
        </a:lnSpc>
        <a:spcBef>
          <a:spcPts val="0"/>
        </a:spcBef>
        <a:spcAft>
          <a:spcPts val="0"/>
        </a:spcAft>
        <a:buClrTx/>
        <a:buSzTx/>
        <a:buFontTx/>
        <a:buNone/>
        <a:defRPr sz="3300" b="0" i="0" u="none" strike="noStrike" cap="none" spc="0" baseline="0">
          <a:ln>
            <a:noFill/>
          </a:ln>
          <a:solidFill>
            <a:srgbClr val="000000"/>
          </a:solidFill>
          <a:uFillTx/>
          <a:latin typeface="+mj-lt"/>
          <a:ea typeface="+mj-ea"/>
          <a:cs typeface="+mj-cs"/>
          <a:sym typeface="Calibri" panose="020F0502020204030204"/>
        </a:defRPr>
      </a:lvl1pPr>
      <a:lvl2pPr marL="0" marR="0" indent="0" algn="l" defTabSz="685800" rtl="0" latinLnBrk="0">
        <a:lnSpc>
          <a:spcPct val="90000"/>
        </a:lnSpc>
        <a:spcBef>
          <a:spcPts val="0"/>
        </a:spcBef>
        <a:spcAft>
          <a:spcPts val="0"/>
        </a:spcAft>
        <a:buClrTx/>
        <a:buSzTx/>
        <a:buFontTx/>
        <a:buNone/>
        <a:defRPr sz="3300" b="0" i="0" u="none" strike="noStrike" cap="none" spc="0" baseline="0">
          <a:ln>
            <a:noFill/>
          </a:ln>
          <a:solidFill>
            <a:srgbClr val="000000"/>
          </a:solidFill>
          <a:uFillTx/>
          <a:latin typeface="+mj-lt"/>
          <a:ea typeface="+mj-ea"/>
          <a:cs typeface="+mj-cs"/>
          <a:sym typeface="Calibri" panose="020F0502020204030204"/>
        </a:defRPr>
      </a:lvl2pPr>
      <a:lvl3pPr marL="0" marR="0" indent="0" algn="l" defTabSz="685800" rtl="0" latinLnBrk="0">
        <a:lnSpc>
          <a:spcPct val="90000"/>
        </a:lnSpc>
        <a:spcBef>
          <a:spcPts val="0"/>
        </a:spcBef>
        <a:spcAft>
          <a:spcPts val="0"/>
        </a:spcAft>
        <a:buClrTx/>
        <a:buSzTx/>
        <a:buFontTx/>
        <a:buNone/>
        <a:defRPr sz="3300" b="0" i="0" u="none" strike="noStrike" cap="none" spc="0" baseline="0">
          <a:ln>
            <a:noFill/>
          </a:ln>
          <a:solidFill>
            <a:srgbClr val="000000"/>
          </a:solidFill>
          <a:uFillTx/>
          <a:latin typeface="+mj-lt"/>
          <a:ea typeface="+mj-ea"/>
          <a:cs typeface="+mj-cs"/>
          <a:sym typeface="Calibri" panose="020F0502020204030204"/>
        </a:defRPr>
      </a:lvl3pPr>
      <a:lvl4pPr marL="0" marR="0" indent="0" algn="l" defTabSz="685800" rtl="0" latinLnBrk="0">
        <a:lnSpc>
          <a:spcPct val="90000"/>
        </a:lnSpc>
        <a:spcBef>
          <a:spcPts val="0"/>
        </a:spcBef>
        <a:spcAft>
          <a:spcPts val="0"/>
        </a:spcAft>
        <a:buClrTx/>
        <a:buSzTx/>
        <a:buFontTx/>
        <a:buNone/>
        <a:defRPr sz="3300" b="0" i="0" u="none" strike="noStrike" cap="none" spc="0" baseline="0">
          <a:ln>
            <a:noFill/>
          </a:ln>
          <a:solidFill>
            <a:srgbClr val="000000"/>
          </a:solidFill>
          <a:uFillTx/>
          <a:latin typeface="+mj-lt"/>
          <a:ea typeface="+mj-ea"/>
          <a:cs typeface="+mj-cs"/>
          <a:sym typeface="Calibri" panose="020F0502020204030204"/>
        </a:defRPr>
      </a:lvl4pPr>
      <a:lvl5pPr marL="0" marR="0" indent="0" algn="l" defTabSz="685800" rtl="0" latinLnBrk="0">
        <a:lnSpc>
          <a:spcPct val="90000"/>
        </a:lnSpc>
        <a:spcBef>
          <a:spcPts val="0"/>
        </a:spcBef>
        <a:spcAft>
          <a:spcPts val="0"/>
        </a:spcAft>
        <a:buClrTx/>
        <a:buSzTx/>
        <a:buFontTx/>
        <a:buNone/>
        <a:defRPr sz="3300" b="0" i="0" u="none" strike="noStrike" cap="none" spc="0" baseline="0">
          <a:ln>
            <a:noFill/>
          </a:ln>
          <a:solidFill>
            <a:srgbClr val="000000"/>
          </a:solidFill>
          <a:uFillTx/>
          <a:latin typeface="+mj-lt"/>
          <a:ea typeface="+mj-ea"/>
          <a:cs typeface="+mj-cs"/>
          <a:sym typeface="Calibri" panose="020F0502020204030204"/>
        </a:defRPr>
      </a:lvl5pPr>
      <a:lvl6pPr marL="0" marR="0" indent="0" algn="l" defTabSz="685800" rtl="0" latinLnBrk="0">
        <a:lnSpc>
          <a:spcPct val="90000"/>
        </a:lnSpc>
        <a:spcBef>
          <a:spcPts val="0"/>
        </a:spcBef>
        <a:spcAft>
          <a:spcPts val="0"/>
        </a:spcAft>
        <a:buClrTx/>
        <a:buSzTx/>
        <a:buFontTx/>
        <a:buNone/>
        <a:defRPr sz="3300" b="0" i="0" u="none" strike="noStrike" cap="none" spc="0" baseline="0">
          <a:ln>
            <a:noFill/>
          </a:ln>
          <a:solidFill>
            <a:srgbClr val="000000"/>
          </a:solidFill>
          <a:uFillTx/>
          <a:latin typeface="+mj-lt"/>
          <a:ea typeface="+mj-ea"/>
          <a:cs typeface="+mj-cs"/>
          <a:sym typeface="Calibri" panose="020F0502020204030204"/>
        </a:defRPr>
      </a:lvl6pPr>
      <a:lvl7pPr marL="0" marR="0" indent="0" algn="l" defTabSz="685800" rtl="0" latinLnBrk="0">
        <a:lnSpc>
          <a:spcPct val="90000"/>
        </a:lnSpc>
        <a:spcBef>
          <a:spcPts val="0"/>
        </a:spcBef>
        <a:spcAft>
          <a:spcPts val="0"/>
        </a:spcAft>
        <a:buClrTx/>
        <a:buSzTx/>
        <a:buFontTx/>
        <a:buNone/>
        <a:defRPr sz="3300" b="0" i="0" u="none" strike="noStrike" cap="none" spc="0" baseline="0">
          <a:ln>
            <a:noFill/>
          </a:ln>
          <a:solidFill>
            <a:srgbClr val="000000"/>
          </a:solidFill>
          <a:uFillTx/>
          <a:latin typeface="+mj-lt"/>
          <a:ea typeface="+mj-ea"/>
          <a:cs typeface="+mj-cs"/>
          <a:sym typeface="Calibri" panose="020F0502020204030204"/>
        </a:defRPr>
      </a:lvl7pPr>
      <a:lvl8pPr marL="0" marR="0" indent="0" algn="l" defTabSz="685800" rtl="0" latinLnBrk="0">
        <a:lnSpc>
          <a:spcPct val="90000"/>
        </a:lnSpc>
        <a:spcBef>
          <a:spcPts val="0"/>
        </a:spcBef>
        <a:spcAft>
          <a:spcPts val="0"/>
        </a:spcAft>
        <a:buClrTx/>
        <a:buSzTx/>
        <a:buFontTx/>
        <a:buNone/>
        <a:defRPr sz="3300" b="0" i="0" u="none" strike="noStrike" cap="none" spc="0" baseline="0">
          <a:ln>
            <a:noFill/>
          </a:ln>
          <a:solidFill>
            <a:srgbClr val="000000"/>
          </a:solidFill>
          <a:uFillTx/>
          <a:latin typeface="+mj-lt"/>
          <a:ea typeface="+mj-ea"/>
          <a:cs typeface="+mj-cs"/>
          <a:sym typeface="Calibri" panose="020F0502020204030204"/>
        </a:defRPr>
      </a:lvl8pPr>
      <a:lvl9pPr marL="0" marR="0" indent="0" algn="l" defTabSz="685800" rtl="0" latinLnBrk="0">
        <a:lnSpc>
          <a:spcPct val="90000"/>
        </a:lnSpc>
        <a:spcBef>
          <a:spcPts val="0"/>
        </a:spcBef>
        <a:spcAft>
          <a:spcPts val="0"/>
        </a:spcAft>
        <a:buClrTx/>
        <a:buSzTx/>
        <a:buFontTx/>
        <a:buNone/>
        <a:defRPr sz="3300" b="0" i="0" u="none" strike="noStrike" cap="none" spc="0" baseline="0">
          <a:ln>
            <a:noFill/>
          </a:ln>
          <a:solidFill>
            <a:srgbClr val="000000"/>
          </a:solidFill>
          <a:uFillTx/>
          <a:latin typeface="+mj-lt"/>
          <a:ea typeface="+mj-ea"/>
          <a:cs typeface="+mj-cs"/>
          <a:sym typeface="Calibri" panose="020F0502020204030204"/>
        </a:defRPr>
      </a:lvl9pPr>
    </p:titleStyle>
    <p:bodyStyle>
      <a:lvl1pPr marL="171450" marR="0" indent="-171450" algn="l" defTabSz="685800" rtl="0" latinLnBrk="0">
        <a:lnSpc>
          <a:spcPct val="90000"/>
        </a:lnSpc>
        <a:spcBef>
          <a:spcPts val="750"/>
        </a:spcBef>
        <a:spcAft>
          <a:spcPts val="0"/>
        </a:spcAft>
        <a:buClrTx/>
        <a:buSzPct val="100000"/>
        <a:buFont typeface="Arial" panose="020B0604020202020204"/>
        <a:buChar char="•"/>
        <a:defRPr sz="2100" b="0" i="0" u="none" strike="noStrike" cap="none" spc="0" baseline="0">
          <a:ln>
            <a:noFill/>
          </a:ln>
          <a:solidFill>
            <a:srgbClr val="000000"/>
          </a:solidFill>
          <a:uFillTx/>
          <a:latin typeface="+mj-lt"/>
          <a:ea typeface="+mj-ea"/>
          <a:cs typeface="+mj-cs"/>
          <a:sym typeface="Calibri" panose="020F0502020204030204"/>
        </a:defRPr>
      </a:lvl1pPr>
      <a:lvl2pPr marL="542925" marR="0" indent="-200025" algn="l" defTabSz="685800" rtl="0" latinLnBrk="0">
        <a:lnSpc>
          <a:spcPct val="90000"/>
        </a:lnSpc>
        <a:spcBef>
          <a:spcPts val="750"/>
        </a:spcBef>
        <a:spcAft>
          <a:spcPts val="0"/>
        </a:spcAft>
        <a:buClrTx/>
        <a:buSzPct val="100000"/>
        <a:buFont typeface="Arial" panose="020B0604020202020204"/>
        <a:buChar char="•"/>
        <a:defRPr sz="2100" b="0" i="0" u="none" strike="noStrike" cap="none" spc="0" baseline="0">
          <a:ln>
            <a:noFill/>
          </a:ln>
          <a:solidFill>
            <a:srgbClr val="000000"/>
          </a:solidFill>
          <a:uFillTx/>
          <a:latin typeface="+mj-lt"/>
          <a:ea typeface="+mj-ea"/>
          <a:cs typeface="+mj-cs"/>
          <a:sym typeface="Calibri" panose="020F0502020204030204"/>
        </a:defRPr>
      </a:lvl2pPr>
      <a:lvl3pPr marL="925830" marR="0" indent="-240030" algn="l" defTabSz="685800" rtl="0" latinLnBrk="0">
        <a:lnSpc>
          <a:spcPct val="90000"/>
        </a:lnSpc>
        <a:spcBef>
          <a:spcPts val="750"/>
        </a:spcBef>
        <a:spcAft>
          <a:spcPts val="0"/>
        </a:spcAft>
        <a:buClrTx/>
        <a:buSzPct val="100000"/>
        <a:buFont typeface="Arial" panose="020B0604020202020204"/>
        <a:buChar char="•"/>
        <a:defRPr sz="2100" b="0" i="0" u="none" strike="noStrike" cap="none" spc="0" baseline="0">
          <a:ln>
            <a:noFill/>
          </a:ln>
          <a:solidFill>
            <a:srgbClr val="000000"/>
          </a:solidFill>
          <a:uFillTx/>
          <a:latin typeface="+mj-lt"/>
          <a:ea typeface="+mj-ea"/>
          <a:cs typeface="+mj-cs"/>
          <a:sym typeface="Calibri" panose="020F0502020204030204"/>
        </a:defRPr>
      </a:lvl3pPr>
      <a:lvl4pPr marL="1295400" marR="0" indent="-266700" algn="l" defTabSz="685800" rtl="0" latinLnBrk="0">
        <a:lnSpc>
          <a:spcPct val="90000"/>
        </a:lnSpc>
        <a:spcBef>
          <a:spcPts val="750"/>
        </a:spcBef>
        <a:spcAft>
          <a:spcPts val="0"/>
        </a:spcAft>
        <a:buClrTx/>
        <a:buSzPct val="100000"/>
        <a:buFont typeface="Arial" panose="020B0604020202020204"/>
        <a:buChar char="•"/>
        <a:defRPr sz="2100" b="0" i="0" u="none" strike="noStrike" cap="none" spc="0" baseline="0">
          <a:ln>
            <a:noFill/>
          </a:ln>
          <a:solidFill>
            <a:srgbClr val="000000"/>
          </a:solidFill>
          <a:uFillTx/>
          <a:latin typeface="+mj-lt"/>
          <a:ea typeface="+mj-ea"/>
          <a:cs typeface="+mj-cs"/>
          <a:sym typeface="Calibri" panose="020F0502020204030204"/>
        </a:defRPr>
      </a:lvl4pPr>
      <a:lvl5pPr marL="1638300" marR="0" indent="-266700" algn="l" defTabSz="685800" rtl="0" latinLnBrk="0">
        <a:lnSpc>
          <a:spcPct val="90000"/>
        </a:lnSpc>
        <a:spcBef>
          <a:spcPts val="750"/>
        </a:spcBef>
        <a:spcAft>
          <a:spcPts val="0"/>
        </a:spcAft>
        <a:buClrTx/>
        <a:buSzPct val="100000"/>
        <a:buFont typeface="Arial" panose="020B0604020202020204"/>
        <a:buChar char="•"/>
        <a:defRPr sz="2100" b="0" i="0" u="none" strike="noStrike" cap="none" spc="0" baseline="0">
          <a:ln>
            <a:noFill/>
          </a:ln>
          <a:solidFill>
            <a:srgbClr val="000000"/>
          </a:solidFill>
          <a:uFillTx/>
          <a:latin typeface="+mj-lt"/>
          <a:ea typeface="+mj-ea"/>
          <a:cs typeface="+mj-cs"/>
          <a:sym typeface="Calibri" panose="020F0502020204030204"/>
        </a:defRPr>
      </a:lvl5pPr>
      <a:lvl6pPr marL="1981200" marR="0" indent="-266700" algn="l" defTabSz="685800" rtl="0" latinLnBrk="0">
        <a:lnSpc>
          <a:spcPct val="90000"/>
        </a:lnSpc>
        <a:spcBef>
          <a:spcPts val="750"/>
        </a:spcBef>
        <a:spcAft>
          <a:spcPts val="0"/>
        </a:spcAft>
        <a:buClrTx/>
        <a:buSzPct val="100000"/>
        <a:buFont typeface="Arial" panose="020B0604020202020204"/>
        <a:buChar char="•"/>
        <a:defRPr sz="2100" b="0" i="0" u="none" strike="noStrike" cap="none" spc="0" baseline="0">
          <a:ln>
            <a:noFill/>
          </a:ln>
          <a:solidFill>
            <a:srgbClr val="000000"/>
          </a:solidFill>
          <a:uFillTx/>
          <a:latin typeface="+mj-lt"/>
          <a:ea typeface="+mj-ea"/>
          <a:cs typeface="+mj-cs"/>
          <a:sym typeface="Calibri" panose="020F0502020204030204"/>
        </a:defRPr>
      </a:lvl6pPr>
      <a:lvl7pPr marL="2324100" marR="0" indent="-266700" algn="l" defTabSz="685800" rtl="0" latinLnBrk="0">
        <a:lnSpc>
          <a:spcPct val="90000"/>
        </a:lnSpc>
        <a:spcBef>
          <a:spcPts val="750"/>
        </a:spcBef>
        <a:spcAft>
          <a:spcPts val="0"/>
        </a:spcAft>
        <a:buClrTx/>
        <a:buSzPct val="100000"/>
        <a:buFont typeface="Arial" panose="020B0604020202020204"/>
        <a:buChar char="•"/>
        <a:defRPr sz="2100" b="0" i="0" u="none" strike="noStrike" cap="none" spc="0" baseline="0">
          <a:ln>
            <a:noFill/>
          </a:ln>
          <a:solidFill>
            <a:srgbClr val="000000"/>
          </a:solidFill>
          <a:uFillTx/>
          <a:latin typeface="+mj-lt"/>
          <a:ea typeface="+mj-ea"/>
          <a:cs typeface="+mj-cs"/>
          <a:sym typeface="Calibri" panose="020F0502020204030204"/>
        </a:defRPr>
      </a:lvl7pPr>
      <a:lvl8pPr marL="2667000" marR="0" indent="-266700" algn="l" defTabSz="685800" rtl="0" latinLnBrk="0">
        <a:lnSpc>
          <a:spcPct val="90000"/>
        </a:lnSpc>
        <a:spcBef>
          <a:spcPts val="750"/>
        </a:spcBef>
        <a:spcAft>
          <a:spcPts val="0"/>
        </a:spcAft>
        <a:buClrTx/>
        <a:buSzPct val="100000"/>
        <a:buFont typeface="Arial" panose="020B0604020202020204"/>
        <a:buChar char="•"/>
        <a:defRPr sz="2100" b="0" i="0" u="none" strike="noStrike" cap="none" spc="0" baseline="0">
          <a:ln>
            <a:noFill/>
          </a:ln>
          <a:solidFill>
            <a:srgbClr val="000000"/>
          </a:solidFill>
          <a:uFillTx/>
          <a:latin typeface="+mj-lt"/>
          <a:ea typeface="+mj-ea"/>
          <a:cs typeface="+mj-cs"/>
          <a:sym typeface="Calibri" panose="020F0502020204030204"/>
        </a:defRPr>
      </a:lvl8pPr>
      <a:lvl9pPr marL="3009900" marR="0" indent="-266700" algn="l" defTabSz="685800" rtl="0" latinLnBrk="0">
        <a:lnSpc>
          <a:spcPct val="90000"/>
        </a:lnSpc>
        <a:spcBef>
          <a:spcPts val="750"/>
        </a:spcBef>
        <a:spcAft>
          <a:spcPts val="0"/>
        </a:spcAft>
        <a:buClrTx/>
        <a:buSzPct val="100000"/>
        <a:buFont typeface="Arial" panose="020B0604020202020204"/>
        <a:buChar char="•"/>
        <a:defRPr sz="2100" b="0" i="0" u="none" strike="noStrike" cap="none" spc="0" baseline="0">
          <a:ln>
            <a:noFill/>
          </a:ln>
          <a:solidFill>
            <a:srgbClr val="000000"/>
          </a:solidFill>
          <a:uFillTx/>
          <a:latin typeface="+mj-lt"/>
          <a:ea typeface="+mj-ea"/>
          <a:cs typeface="+mj-cs"/>
          <a:sym typeface="Calibri" panose="020F0502020204030204"/>
        </a:defRPr>
      </a:lvl9pPr>
    </p:bodyStyle>
    <p:otherStyle>
      <a:lvl1pPr marL="0" marR="0" indent="0" algn="r" defTabSz="685800" rtl="0" latinLnBrk="0">
        <a:lnSpc>
          <a:spcPct val="100000"/>
        </a:lnSpc>
        <a:spcBef>
          <a:spcPts val="0"/>
        </a:spcBef>
        <a:spcAft>
          <a:spcPts val="0"/>
        </a:spcAft>
        <a:buClrTx/>
        <a:buSzTx/>
        <a:buFontTx/>
        <a:buNone/>
        <a:defRPr sz="900" b="0" i="0" u="none" strike="noStrike" cap="none" spc="0" baseline="0">
          <a:ln>
            <a:noFill/>
          </a:ln>
          <a:solidFill>
            <a:schemeClr val="tx1"/>
          </a:solidFill>
          <a:uFillTx/>
          <a:latin typeface="+mn-lt"/>
          <a:ea typeface="+mn-ea"/>
          <a:cs typeface="+mn-cs"/>
          <a:sym typeface="Calibri" panose="020F0502020204030204"/>
        </a:defRPr>
      </a:lvl1pPr>
      <a:lvl2pPr marL="0" marR="0" indent="342900" algn="r" defTabSz="685800" rtl="0" latinLnBrk="0">
        <a:lnSpc>
          <a:spcPct val="100000"/>
        </a:lnSpc>
        <a:spcBef>
          <a:spcPts val="0"/>
        </a:spcBef>
        <a:spcAft>
          <a:spcPts val="0"/>
        </a:spcAft>
        <a:buClrTx/>
        <a:buSzTx/>
        <a:buFontTx/>
        <a:buNone/>
        <a:defRPr sz="900" b="0" i="0" u="none" strike="noStrike" cap="none" spc="0" baseline="0">
          <a:ln>
            <a:noFill/>
          </a:ln>
          <a:solidFill>
            <a:schemeClr val="tx1"/>
          </a:solidFill>
          <a:uFillTx/>
          <a:latin typeface="+mn-lt"/>
          <a:ea typeface="+mn-ea"/>
          <a:cs typeface="+mn-cs"/>
          <a:sym typeface="Calibri" panose="020F0502020204030204"/>
        </a:defRPr>
      </a:lvl2pPr>
      <a:lvl3pPr marL="0" marR="0" indent="685800" algn="r" defTabSz="685800" rtl="0" latinLnBrk="0">
        <a:lnSpc>
          <a:spcPct val="100000"/>
        </a:lnSpc>
        <a:spcBef>
          <a:spcPts val="0"/>
        </a:spcBef>
        <a:spcAft>
          <a:spcPts val="0"/>
        </a:spcAft>
        <a:buClrTx/>
        <a:buSzTx/>
        <a:buFontTx/>
        <a:buNone/>
        <a:defRPr sz="900" b="0" i="0" u="none" strike="noStrike" cap="none" spc="0" baseline="0">
          <a:ln>
            <a:noFill/>
          </a:ln>
          <a:solidFill>
            <a:schemeClr val="tx1"/>
          </a:solidFill>
          <a:uFillTx/>
          <a:latin typeface="+mn-lt"/>
          <a:ea typeface="+mn-ea"/>
          <a:cs typeface="+mn-cs"/>
          <a:sym typeface="Calibri" panose="020F0502020204030204"/>
        </a:defRPr>
      </a:lvl3pPr>
      <a:lvl4pPr marL="0" marR="0" indent="1028700" algn="r" defTabSz="685800" rtl="0" latinLnBrk="0">
        <a:lnSpc>
          <a:spcPct val="100000"/>
        </a:lnSpc>
        <a:spcBef>
          <a:spcPts val="0"/>
        </a:spcBef>
        <a:spcAft>
          <a:spcPts val="0"/>
        </a:spcAft>
        <a:buClrTx/>
        <a:buSzTx/>
        <a:buFontTx/>
        <a:buNone/>
        <a:defRPr sz="900" b="0" i="0" u="none" strike="noStrike" cap="none" spc="0" baseline="0">
          <a:ln>
            <a:noFill/>
          </a:ln>
          <a:solidFill>
            <a:schemeClr val="tx1"/>
          </a:solidFill>
          <a:uFillTx/>
          <a:latin typeface="+mn-lt"/>
          <a:ea typeface="+mn-ea"/>
          <a:cs typeface="+mn-cs"/>
          <a:sym typeface="Calibri" panose="020F0502020204030204"/>
        </a:defRPr>
      </a:lvl4pPr>
      <a:lvl5pPr marL="0" marR="0" indent="1371600" algn="r" defTabSz="685800" rtl="0" latinLnBrk="0">
        <a:lnSpc>
          <a:spcPct val="100000"/>
        </a:lnSpc>
        <a:spcBef>
          <a:spcPts val="0"/>
        </a:spcBef>
        <a:spcAft>
          <a:spcPts val="0"/>
        </a:spcAft>
        <a:buClrTx/>
        <a:buSzTx/>
        <a:buFontTx/>
        <a:buNone/>
        <a:defRPr sz="900" b="0" i="0" u="none" strike="noStrike" cap="none" spc="0" baseline="0">
          <a:ln>
            <a:noFill/>
          </a:ln>
          <a:solidFill>
            <a:schemeClr val="tx1"/>
          </a:solidFill>
          <a:uFillTx/>
          <a:latin typeface="+mn-lt"/>
          <a:ea typeface="+mn-ea"/>
          <a:cs typeface="+mn-cs"/>
          <a:sym typeface="Calibri" panose="020F0502020204030204"/>
        </a:defRPr>
      </a:lvl5pPr>
      <a:lvl6pPr marL="0" marR="0" indent="1714500" algn="r" defTabSz="685800" rtl="0" latinLnBrk="0">
        <a:lnSpc>
          <a:spcPct val="100000"/>
        </a:lnSpc>
        <a:spcBef>
          <a:spcPts val="0"/>
        </a:spcBef>
        <a:spcAft>
          <a:spcPts val="0"/>
        </a:spcAft>
        <a:buClrTx/>
        <a:buSzTx/>
        <a:buFontTx/>
        <a:buNone/>
        <a:defRPr sz="900" b="0" i="0" u="none" strike="noStrike" cap="none" spc="0" baseline="0">
          <a:ln>
            <a:noFill/>
          </a:ln>
          <a:solidFill>
            <a:schemeClr val="tx1"/>
          </a:solidFill>
          <a:uFillTx/>
          <a:latin typeface="+mn-lt"/>
          <a:ea typeface="+mn-ea"/>
          <a:cs typeface="+mn-cs"/>
          <a:sym typeface="Calibri" panose="020F0502020204030204"/>
        </a:defRPr>
      </a:lvl6pPr>
      <a:lvl7pPr marL="0" marR="0" indent="2057400" algn="r" defTabSz="685800" rtl="0" latinLnBrk="0">
        <a:lnSpc>
          <a:spcPct val="100000"/>
        </a:lnSpc>
        <a:spcBef>
          <a:spcPts val="0"/>
        </a:spcBef>
        <a:spcAft>
          <a:spcPts val="0"/>
        </a:spcAft>
        <a:buClrTx/>
        <a:buSzTx/>
        <a:buFontTx/>
        <a:buNone/>
        <a:defRPr sz="900" b="0" i="0" u="none" strike="noStrike" cap="none" spc="0" baseline="0">
          <a:ln>
            <a:noFill/>
          </a:ln>
          <a:solidFill>
            <a:schemeClr val="tx1"/>
          </a:solidFill>
          <a:uFillTx/>
          <a:latin typeface="+mn-lt"/>
          <a:ea typeface="+mn-ea"/>
          <a:cs typeface="+mn-cs"/>
          <a:sym typeface="Calibri" panose="020F0502020204030204"/>
        </a:defRPr>
      </a:lvl7pPr>
      <a:lvl8pPr marL="0" marR="0" indent="2400300" algn="r" defTabSz="685800" rtl="0" latinLnBrk="0">
        <a:lnSpc>
          <a:spcPct val="100000"/>
        </a:lnSpc>
        <a:spcBef>
          <a:spcPts val="0"/>
        </a:spcBef>
        <a:spcAft>
          <a:spcPts val="0"/>
        </a:spcAft>
        <a:buClrTx/>
        <a:buSzTx/>
        <a:buFontTx/>
        <a:buNone/>
        <a:defRPr sz="900" b="0" i="0" u="none" strike="noStrike" cap="none" spc="0" baseline="0">
          <a:ln>
            <a:noFill/>
          </a:ln>
          <a:solidFill>
            <a:schemeClr val="tx1"/>
          </a:solidFill>
          <a:uFillTx/>
          <a:latin typeface="+mn-lt"/>
          <a:ea typeface="+mn-ea"/>
          <a:cs typeface="+mn-cs"/>
          <a:sym typeface="Calibri" panose="020F0502020204030204"/>
        </a:defRPr>
      </a:lvl8pPr>
      <a:lvl9pPr marL="0" marR="0" indent="2743200" algn="r" defTabSz="685800" rtl="0" latinLnBrk="0">
        <a:lnSpc>
          <a:spcPct val="100000"/>
        </a:lnSpc>
        <a:spcBef>
          <a:spcPts val="0"/>
        </a:spcBef>
        <a:spcAft>
          <a:spcPts val="0"/>
        </a:spcAft>
        <a:buClrTx/>
        <a:buSzTx/>
        <a:buFontTx/>
        <a:buNone/>
        <a:defRPr sz="900" b="0" i="0" u="none" strike="noStrike" cap="none" spc="0" baseline="0">
          <a:ln>
            <a:noFill/>
          </a:ln>
          <a:solidFill>
            <a:schemeClr val="tx1"/>
          </a:solidFill>
          <a:uFillTx/>
          <a:latin typeface="+mn-lt"/>
          <a:ea typeface="+mn-ea"/>
          <a:cs typeface="+mn-cs"/>
          <a:sym typeface="Calibri" panose="020F0502020204030204"/>
        </a:defRPr>
      </a:lvl9pPr>
    </p:otherStyle>
  </p:txStyles>
</p:sldMaster>
</file>

<file path=ppt/slideMasters/slideMaster1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685800" hangingPunct="1"/>
            <a:fld id="{BFCE6273-A319-479D-9063-91E74A0B2C54}" type="datetimeFigureOut">
              <a:rPr lang="en-US" kern="1200" smtClean="0">
                <a:solidFill>
                  <a:prstClr val="black">
                    <a:tint val="75000"/>
                  </a:prstClr>
                </a:solidFill>
              </a:rPr>
              <a:pPr defTabSz="685800" hangingPunct="1"/>
              <a:t>10/5/2018</a:t>
            </a:fld>
            <a:endParaRPr lang="en-US" kern="1200" dirty="0">
              <a:solidFill>
                <a:prstClr val="black">
                  <a:tint val="75000"/>
                </a:prstClr>
              </a:solidFill>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685800" hangingPunct="1"/>
            <a:endParaRPr lang="en-US" kern="1200" dirty="0">
              <a:solidFill>
                <a:prstClr val="black">
                  <a:tint val="75000"/>
                </a:prstClr>
              </a:solidFill>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685800" hangingPunct="1"/>
            <a:fld id="{76335ADA-BCDA-4F8F-8D46-03EB2091062D}" type="slidenum">
              <a:rPr lang="en-US" kern="1200" smtClean="0">
                <a:solidFill>
                  <a:prstClr val="black">
                    <a:tint val="75000"/>
                  </a:prstClr>
                </a:solidFill>
              </a:rPr>
              <a:pPr defTabSz="685800" hangingPunct="1"/>
              <a:t>‹#›</a:t>
            </a:fld>
            <a:endParaRPr lang="en-US" kern="1200" dirty="0">
              <a:solidFill>
                <a:prstClr val="black">
                  <a:tint val="75000"/>
                </a:prstClr>
              </a:solidFill>
            </a:endParaRPr>
          </a:p>
        </p:txBody>
      </p:sp>
    </p:spTree>
    <p:extLst>
      <p:ext uri="{BB962C8B-B14F-4D97-AF65-F5344CB8AC3E}">
        <p14:creationId xmlns:p14="http://schemas.microsoft.com/office/powerpoint/2010/main" val="3258849776"/>
      </p:ext>
    </p:extLst>
  </p:cSld>
  <p:clrMap bg1="lt1" tx1="dk1" bg2="lt2" tx2="dk2" accent1="accent1" accent2="accent2" accent3="accent3" accent4="accent4" accent5="accent5" accent6="accent6" hlink="hlink" folHlink="folHlink"/>
  <p:sldLayoutIdLst>
    <p:sldLayoutId id="2147484533" r:id="rId1"/>
    <p:sldLayoutId id="2147484534" r:id="rId2"/>
    <p:sldLayoutId id="2147484535" r:id="rId3"/>
    <p:sldLayoutId id="2147484536" r:id="rId4"/>
    <p:sldLayoutId id="2147484537" r:id="rId5"/>
    <p:sldLayoutId id="2147484538" r:id="rId6"/>
    <p:sldLayoutId id="2147484539" r:id="rId7"/>
    <p:sldLayoutId id="2147484540" r:id="rId8"/>
    <p:sldLayoutId id="2147484541" r:id="rId9"/>
    <p:sldLayoutId id="2147484542" r:id="rId10"/>
    <p:sldLayoutId id="2147484543" r:id="rId11"/>
    <p:sldLayoutId id="2147484544" r:id="rId12"/>
    <p:sldLayoutId id="2147484545" r:id="rId13"/>
    <p:sldLayoutId id="2147484546" r:id="rId14"/>
    <p:sldLayoutId id="2147484547" r:id="rId15"/>
    <p:sldLayoutId id="2147484548" r:id="rId16"/>
    <p:sldLayoutId id="2147484549" r:id="rId17"/>
    <p:sldLayoutId id="2147484550" r:id="rId18"/>
    <p:sldLayoutId id="2147484551" r:id="rId19"/>
    <p:sldLayoutId id="2147484552" r:id="rId20"/>
    <p:sldLayoutId id="2147484553" r:id="rId21"/>
    <p:sldLayoutId id="2147484554" r:id="rId22"/>
    <p:sldLayoutId id="2147484555" r:id="rId23"/>
    <p:sldLayoutId id="2147484556" r:id="rId24"/>
    <p:sldLayoutId id="2147484557" r:id="rId25"/>
    <p:sldLayoutId id="2147484558" r:id="rId26"/>
    <p:sldLayoutId id="2147484559" r:id="rId27"/>
    <p:sldLayoutId id="2147484560" r:id="rId28"/>
    <p:sldLayoutId id="2147484561" r:id="rId29"/>
    <p:sldLayoutId id="2147484562" r:id="rId30"/>
    <p:sldLayoutId id="2147484563" r:id="rId31"/>
    <p:sldLayoutId id="2147484564" r:id="rId32"/>
    <p:sldLayoutId id="2147484565" r:id="rId33"/>
    <p:sldLayoutId id="2147484566" r:id="rId34"/>
    <p:sldLayoutId id="2147484567" r:id="rId35"/>
    <p:sldLayoutId id="2147484568" r:id="rId36"/>
    <p:sldLayoutId id="2147484569" r:id="rId37"/>
    <p:sldLayoutId id="2147484570" r:id="rId38"/>
    <p:sldLayoutId id="2147484571" r:id="rId39"/>
    <p:sldLayoutId id="2147484572" r:id="rId40"/>
    <p:sldLayoutId id="2147484573" r:id="rId41"/>
    <p:sldLayoutId id="2147484574" r:id="rId42"/>
    <p:sldLayoutId id="2147484575" r:id="rId43"/>
    <p:sldLayoutId id="2147484576" r:id="rId44"/>
    <p:sldLayoutId id="2147484577" r:id="rId45"/>
    <p:sldLayoutId id="2147484578" r:id="rId46"/>
    <p:sldLayoutId id="2147484579" r:id="rId47"/>
    <p:sldLayoutId id="2147484580" r:id="rId48"/>
    <p:sldLayoutId id="2147484581" r:id="rId49"/>
    <p:sldLayoutId id="2147484582" r:id="rId50"/>
  </p:sldLayoutIdLs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1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hangingPunct="1"/>
            <a:fld id="{BFCE6273-A319-479D-9063-91E74A0B2C54}" type="datetimeFigureOut">
              <a:rPr lang="en-US" kern="1200" smtClean="0">
                <a:solidFill>
                  <a:prstClr val="black">
                    <a:tint val="75000"/>
                  </a:prstClr>
                </a:solidFill>
                <a:ea typeface="+mn-ea"/>
                <a:cs typeface="+mn-cs"/>
              </a:rPr>
              <a:pPr defTabSz="914400" hangingPunct="1"/>
              <a:t>10/5/2018</a:t>
            </a:fld>
            <a:endParaRPr lang="en-US" kern="1200" dirty="0">
              <a:solidFill>
                <a:prstClr val="black">
                  <a:tint val="75000"/>
                </a:prstClr>
              </a:solidFill>
              <a:ea typeface="+mn-ea"/>
              <a:cs typeface="+mn-cs"/>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hangingPunct="1"/>
            <a:endParaRPr lang="en-US" kern="1200" dirty="0">
              <a:solidFill>
                <a:prstClr val="black">
                  <a:tint val="75000"/>
                </a:prstClr>
              </a:solidFill>
              <a:ea typeface="+mn-ea"/>
              <a:cs typeface="+mn-cs"/>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hangingPunct="1"/>
            <a:fld id="{76335ADA-BCDA-4F8F-8D46-03EB2091062D}" type="slidenum">
              <a:rPr lang="en-US" kern="1200" smtClean="0">
                <a:solidFill>
                  <a:prstClr val="black">
                    <a:tint val="75000"/>
                  </a:prstClr>
                </a:solidFill>
                <a:ea typeface="+mn-ea"/>
                <a:cs typeface="+mn-cs"/>
              </a:rPr>
              <a:pPr defTabSz="914400" hangingPunct="1"/>
              <a:t>‹#›</a:t>
            </a:fld>
            <a:endParaRPr lang="en-US" kern="1200" dirty="0">
              <a:solidFill>
                <a:prstClr val="black">
                  <a:tint val="75000"/>
                </a:prstClr>
              </a:solidFill>
              <a:ea typeface="+mn-ea"/>
              <a:cs typeface="+mn-cs"/>
            </a:endParaRPr>
          </a:p>
        </p:txBody>
      </p:sp>
    </p:spTree>
    <p:extLst>
      <p:ext uri="{BB962C8B-B14F-4D97-AF65-F5344CB8AC3E}">
        <p14:creationId xmlns:p14="http://schemas.microsoft.com/office/powerpoint/2010/main" val="3608666088"/>
      </p:ext>
    </p:extLst>
  </p:cSld>
  <p:clrMap bg1="lt1" tx1="dk1" bg2="lt2" tx2="dk2" accent1="accent1" accent2="accent2" accent3="accent3" accent4="accent4" accent5="accent5" accent6="accent6" hlink="hlink" folHlink="folHlink"/>
  <p:sldLayoutIdLst>
    <p:sldLayoutId id="2147484584" r:id="rId1"/>
    <p:sldLayoutId id="2147484585" r:id="rId2"/>
    <p:sldLayoutId id="2147484586" r:id="rId3"/>
    <p:sldLayoutId id="2147484587" r:id="rId4"/>
    <p:sldLayoutId id="2147484588" r:id="rId5"/>
    <p:sldLayoutId id="2147484589" r:id="rId6"/>
    <p:sldLayoutId id="2147484590" r:id="rId7"/>
    <p:sldLayoutId id="2147484591" r:id="rId8"/>
    <p:sldLayoutId id="2147484592" r:id="rId9"/>
    <p:sldLayoutId id="2147484593" r:id="rId10"/>
    <p:sldLayoutId id="2147484594" r:id="rId11"/>
    <p:sldLayoutId id="2147484595" r:id="rId12"/>
    <p:sldLayoutId id="2147484596" r:id="rId13"/>
    <p:sldLayoutId id="2147484597"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1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685800"/>
            <a:fld id="{BFCE6273-A319-479D-9063-91E74A0B2C54}" type="datetimeFigureOut">
              <a:rPr lang="en-US" smtClean="0">
                <a:solidFill>
                  <a:prstClr val="black">
                    <a:tint val="75000"/>
                  </a:prstClr>
                </a:solidFill>
                <a:ea typeface="+mj-ea"/>
                <a:cs typeface="+mj-cs"/>
                <a:sym typeface="Calibri"/>
              </a:rPr>
              <a:pPr defTabSz="685800"/>
              <a:t>10/5/2018</a:t>
            </a:fld>
            <a:endParaRPr lang="en-US" dirty="0">
              <a:solidFill>
                <a:prstClr val="black">
                  <a:tint val="75000"/>
                </a:prstClr>
              </a:solidFill>
              <a:ea typeface="+mj-ea"/>
              <a:cs typeface="+mj-cs"/>
              <a:sym typeface="Calibri"/>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685800"/>
            <a:endParaRPr lang="en-US" dirty="0">
              <a:solidFill>
                <a:prstClr val="black">
                  <a:tint val="75000"/>
                </a:prstClr>
              </a:solidFill>
              <a:ea typeface="+mj-ea"/>
              <a:cs typeface="+mj-cs"/>
              <a:sym typeface="Calibri"/>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685800"/>
            <a:fld id="{76335ADA-BCDA-4F8F-8D46-03EB2091062D}" type="slidenum">
              <a:rPr lang="en-US" smtClean="0">
                <a:solidFill>
                  <a:prstClr val="black">
                    <a:tint val="75000"/>
                  </a:prstClr>
                </a:solidFill>
                <a:ea typeface="+mj-ea"/>
                <a:cs typeface="+mj-cs"/>
                <a:sym typeface="Calibri"/>
              </a:rPr>
              <a:pPr defTabSz="685800"/>
              <a:t>‹#›</a:t>
            </a:fld>
            <a:endParaRPr lang="en-US" dirty="0">
              <a:solidFill>
                <a:prstClr val="black">
                  <a:tint val="75000"/>
                </a:prstClr>
              </a:solidFill>
              <a:ea typeface="+mj-ea"/>
              <a:cs typeface="+mj-cs"/>
              <a:sym typeface="Calibri"/>
            </a:endParaRPr>
          </a:p>
        </p:txBody>
      </p:sp>
    </p:spTree>
    <p:extLst>
      <p:ext uri="{BB962C8B-B14F-4D97-AF65-F5344CB8AC3E}">
        <p14:creationId xmlns:p14="http://schemas.microsoft.com/office/powerpoint/2010/main" val="2597146502"/>
      </p:ext>
    </p:extLst>
  </p:cSld>
  <p:clrMap bg1="lt1" tx1="dk1" bg2="lt2" tx2="dk2" accent1="accent1" accent2="accent2" accent3="accent3" accent4="accent4" accent5="accent5" accent6="accent6" hlink="hlink" folHlink="folHlink"/>
  <p:sldLayoutIdLst>
    <p:sldLayoutId id="2147484599" r:id="rId1"/>
    <p:sldLayoutId id="2147484600" r:id="rId2"/>
    <p:sldLayoutId id="2147484601" r:id="rId3"/>
    <p:sldLayoutId id="2147484602" r:id="rId4"/>
    <p:sldLayoutId id="2147484603" r:id="rId5"/>
    <p:sldLayoutId id="2147484604" r:id="rId6"/>
    <p:sldLayoutId id="2147484605" r:id="rId7"/>
    <p:sldLayoutId id="2147484606" r:id="rId8"/>
    <p:sldLayoutId id="2147484607" r:id="rId9"/>
    <p:sldLayoutId id="2147484608" r:id="rId10"/>
    <p:sldLayoutId id="2147484609" r:id="rId11"/>
    <p:sldLayoutId id="2147484610" r:id="rId12"/>
    <p:sldLayoutId id="2147484611" r:id="rId13"/>
    <p:sldLayoutId id="2147484612" r:id="rId14"/>
    <p:sldLayoutId id="2147484613" r:id="rId15"/>
    <p:sldLayoutId id="2147484614" r:id="rId16"/>
    <p:sldLayoutId id="2147484615" r:id="rId17"/>
    <p:sldLayoutId id="2147484616" r:id="rId18"/>
    <p:sldLayoutId id="2147484617" r:id="rId19"/>
    <p:sldLayoutId id="2147484618" r:id="rId20"/>
    <p:sldLayoutId id="2147484619" r:id="rId21"/>
    <p:sldLayoutId id="2147484620" r:id="rId22"/>
    <p:sldLayoutId id="2147484621" r:id="rId23"/>
    <p:sldLayoutId id="2147484622" r:id="rId24"/>
    <p:sldLayoutId id="2147484623" r:id="rId25"/>
    <p:sldLayoutId id="2147484624" r:id="rId26"/>
    <p:sldLayoutId id="2147484625" r:id="rId27"/>
    <p:sldLayoutId id="2147484626" r:id="rId28"/>
    <p:sldLayoutId id="2147484627" r:id="rId29"/>
    <p:sldLayoutId id="2147484628" r:id="rId30"/>
    <p:sldLayoutId id="2147484629" r:id="rId31"/>
    <p:sldLayoutId id="2147484630" r:id="rId32"/>
    <p:sldLayoutId id="2147484631" r:id="rId33"/>
    <p:sldLayoutId id="2147484632" r:id="rId34"/>
    <p:sldLayoutId id="2147484633" r:id="rId35"/>
    <p:sldLayoutId id="2147484634" r:id="rId36"/>
    <p:sldLayoutId id="2147484635" r:id="rId37"/>
    <p:sldLayoutId id="2147484636" r:id="rId38"/>
    <p:sldLayoutId id="2147484637" r:id="rId39"/>
    <p:sldLayoutId id="2147484638" r:id="rId40"/>
    <p:sldLayoutId id="2147484639" r:id="rId41"/>
    <p:sldLayoutId id="2147484640" r:id="rId42"/>
    <p:sldLayoutId id="2147484641" r:id="rId43"/>
    <p:sldLayoutId id="2147484642" r:id="rId44"/>
    <p:sldLayoutId id="2147484643" r:id="rId45"/>
    <p:sldLayoutId id="2147484644" r:id="rId46"/>
    <p:sldLayoutId id="2147484645" r:id="rId47"/>
    <p:sldLayoutId id="2147484646" r:id="rId48"/>
    <p:sldLayoutId id="2147484647" r:id="rId49"/>
    <p:sldLayoutId id="2147484648" r:id="rId50"/>
  </p:sldLayoutIdLst>
  <p:txStyles>
    <p:titleStyle>
      <a:lvl1pPr algn="ctr" defTabSz="914378" rtl="0" eaLnBrk="1" latinLnBrk="0" hangingPunct="1">
        <a:spcBef>
          <a:spcPct val="0"/>
        </a:spcBef>
        <a:buNone/>
        <a:defRPr sz="4400" kern="1200">
          <a:solidFill>
            <a:schemeClr val="tx1"/>
          </a:solidFill>
          <a:latin typeface="+mj-lt"/>
          <a:ea typeface="+mj-ea"/>
          <a:cs typeface="+mj-cs"/>
        </a:defRPr>
      </a:lvl1pPr>
    </p:titleStyle>
    <p:bodyStyle>
      <a:lvl1pPr marL="342892" indent="-342892" algn="l" defTabSz="914378"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31" indent="-285743" algn="l" defTabSz="914378"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972" indent="-228594" algn="l" defTabSz="914378"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160"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348"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12" tIns="45706" rIns="91412" bIns="45706"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12" tIns="45706" rIns="91412" bIns="45706"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12" tIns="45706" rIns="91412" bIns="45706" rtlCol="0" anchor="ctr"/>
          <a:lstStyle>
            <a:lvl1pPr algn="l">
              <a:defRPr sz="1200">
                <a:solidFill>
                  <a:schemeClr val="tx1">
                    <a:tint val="75000"/>
                  </a:schemeClr>
                </a:solidFill>
              </a:defRPr>
            </a:lvl1pPr>
          </a:lstStyle>
          <a:p>
            <a:pPr defTabSz="914085" hangingPunct="1"/>
            <a:fld id="{BFCE6273-A319-479D-9063-91E74A0B2C54}" type="datetimeFigureOut">
              <a:rPr lang="en-US" kern="1200" smtClean="0">
                <a:solidFill>
                  <a:prstClr val="black">
                    <a:tint val="75000"/>
                  </a:prstClr>
                </a:solidFill>
                <a:ea typeface="+mn-ea"/>
                <a:cs typeface="+mn-cs"/>
              </a:rPr>
              <a:pPr defTabSz="914085" hangingPunct="1"/>
              <a:t>10/5/2018</a:t>
            </a:fld>
            <a:endParaRPr lang="en-US" kern="1200" dirty="0">
              <a:solidFill>
                <a:prstClr val="black">
                  <a:tint val="75000"/>
                </a:prstClr>
              </a:solidFill>
              <a:ea typeface="+mn-ea"/>
              <a:cs typeface="+mn-cs"/>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12" tIns="45706" rIns="91412" bIns="45706" rtlCol="0" anchor="ctr"/>
          <a:lstStyle>
            <a:lvl1pPr algn="ctr">
              <a:defRPr sz="1200">
                <a:solidFill>
                  <a:schemeClr val="tx1">
                    <a:tint val="75000"/>
                  </a:schemeClr>
                </a:solidFill>
              </a:defRPr>
            </a:lvl1pPr>
          </a:lstStyle>
          <a:p>
            <a:pPr defTabSz="914085" hangingPunct="1"/>
            <a:endParaRPr lang="en-US" kern="1200" dirty="0">
              <a:solidFill>
                <a:prstClr val="black">
                  <a:tint val="75000"/>
                </a:prstClr>
              </a:solidFill>
              <a:ea typeface="+mn-ea"/>
              <a:cs typeface="+mn-cs"/>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12" tIns="45706" rIns="91412" bIns="45706" rtlCol="0" anchor="ctr"/>
          <a:lstStyle>
            <a:lvl1pPr algn="r">
              <a:defRPr sz="1200">
                <a:solidFill>
                  <a:schemeClr val="tx1">
                    <a:tint val="75000"/>
                  </a:schemeClr>
                </a:solidFill>
              </a:defRPr>
            </a:lvl1pPr>
          </a:lstStyle>
          <a:p>
            <a:pPr defTabSz="914085" hangingPunct="1"/>
            <a:fld id="{76335ADA-BCDA-4F8F-8D46-03EB2091062D}" type="slidenum">
              <a:rPr lang="en-US" kern="1200" smtClean="0">
                <a:solidFill>
                  <a:prstClr val="black">
                    <a:tint val="75000"/>
                  </a:prstClr>
                </a:solidFill>
                <a:ea typeface="+mn-ea"/>
                <a:cs typeface="+mn-cs"/>
              </a:rPr>
              <a:pPr defTabSz="914085" hangingPunct="1"/>
              <a:t>‹#›</a:t>
            </a:fld>
            <a:endParaRPr lang="en-US" kern="1200" dirty="0">
              <a:solidFill>
                <a:prstClr val="black">
                  <a:tint val="75000"/>
                </a:prstClr>
              </a:solidFill>
              <a:ea typeface="+mn-ea"/>
              <a:cs typeface="+mn-cs"/>
            </a:endParaRPr>
          </a:p>
        </p:txBody>
      </p:sp>
    </p:spTree>
    <p:extLst>
      <p:ext uri="{BB962C8B-B14F-4D97-AF65-F5344CB8AC3E}">
        <p14:creationId xmlns:p14="http://schemas.microsoft.com/office/powerpoint/2010/main" val="3627766630"/>
      </p:ext>
    </p:extLst>
  </p:cSld>
  <p:clrMap bg1="lt1" tx1="dk1" bg2="lt2" tx2="dk2" accent1="accent1" accent2="accent2" accent3="accent3" accent4="accent4" accent5="accent5" accent6="accent6" hlink="hlink" folHlink="folHlink"/>
  <p:sldLayoutIdLst>
    <p:sldLayoutId id="2147483752" r:id="rId1"/>
    <p:sldLayoutId id="2147483753" r:id="rId2"/>
    <p:sldLayoutId id="2147483754" r:id="rId3"/>
    <p:sldLayoutId id="2147483755" r:id="rId4"/>
    <p:sldLayoutId id="2147483756" r:id="rId5"/>
    <p:sldLayoutId id="2147483757" r:id="rId6"/>
    <p:sldLayoutId id="2147483758" r:id="rId7"/>
    <p:sldLayoutId id="2147483759" r:id="rId8"/>
    <p:sldLayoutId id="2147483760" r:id="rId9"/>
    <p:sldLayoutId id="2147483761" r:id="rId10"/>
    <p:sldLayoutId id="2147483762" r:id="rId11"/>
    <p:sldLayoutId id="2147483763" r:id="rId12"/>
    <p:sldLayoutId id="2147483768" r:id="rId13"/>
    <p:sldLayoutId id="2147483801" r:id="rId14"/>
  </p:sldLayoutIdLst>
  <p:txStyles>
    <p:titleStyle>
      <a:lvl1pPr algn="ctr" defTabSz="914085" rtl="0" eaLnBrk="1" latinLnBrk="0" hangingPunct="1">
        <a:spcBef>
          <a:spcPct val="0"/>
        </a:spcBef>
        <a:buNone/>
        <a:defRPr sz="4400" kern="1200">
          <a:solidFill>
            <a:schemeClr val="tx1"/>
          </a:solidFill>
          <a:latin typeface="+mj-lt"/>
          <a:ea typeface="+mj-ea"/>
          <a:cs typeface="+mj-cs"/>
        </a:defRPr>
      </a:lvl1pPr>
    </p:titleStyle>
    <p:bodyStyle>
      <a:lvl1pPr marL="342776" indent="-342776" algn="l" defTabSz="914085"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697" indent="-285652" algn="l" defTabSz="914085"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2602" indent="-228516" algn="l" defTabSz="914085"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599640" indent="-228516" algn="l" defTabSz="914085"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6685" indent="-228516" algn="l" defTabSz="914085"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3718" indent="-228516" algn="l" defTabSz="914085"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0764" indent="-228516" algn="l" defTabSz="914085"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7803" indent="-228516" algn="l" defTabSz="914085"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4842" indent="-228516" algn="l" defTabSz="914085"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085" rtl="0" eaLnBrk="1" latinLnBrk="0" hangingPunct="1">
        <a:defRPr sz="1800" kern="1200">
          <a:solidFill>
            <a:schemeClr val="tx1"/>
          </a:solidFill>
          <a:latin typeface="+mn-lt"/>
          <a:ea typeface="+mn-ea"/>
          <a:cs typeface="+mn-cs"/>
        </a:defRPr>
      </a:lvl1pPr>
      <a:lvl2pPr marL="457034" algn="l" defTabSz="914085" rtl="0" eaLnBrk="1" latinLnBrk="0" hangingPunct="1">
        <a:defRPr sz="1800" kern="1200">
          <a:solidFill>
            <a:schemeClr val="tx1"/>
          </a:solidFill>
          <a:latin typeface="+mn-lt"/>
          <a:ea typeface="+mn-ea"/>
          <a:cs typeface="+mn-cs"/>
        </a:defRPr>
      </a:lvl2pPr>
      <a:lvl3pPr marL="914085" algn="l" defTabSz="914085" rtl="0" eaLnBrk="1" latinLnBrk="0" hangingPunct="1">
        <a:defRPr sz="1800" kern="1200">
          <a:solidFill>
            <a:schemeClr val="tx1"/>
          </a:solidFill>
          <a:latin typeface="+mn-lt"/>
          <a:ea typeface="+mn-ea"/>
          <a:cs typeface="+mn-cs"/>
        </a:defRPr>
      </a:lvl3pPr>
      <a:lvl4pPr marL="1371124" algn="l" defTabSz="914085" rtl="0" eaLnBrk="1" latinLnBrk="0" hangingPunct="1">
        <a:defRPr sz="1800" kern="1200">
          <a:solidFill>
            <a:schemeClr val="tx1"/>
          </a:solidFill>
          <a:latin typeface="+mn-lt"/>
          <a:ea typeface="+mn-ea"/>
          <a:cs typeface="+mn-cs"/>
        </a:defRPr>
      </a:lvl4pPr>
      <a:lvl5pPr marL="1828169" algn="l" defTabSz="914085" rtl="0" eaLnBrk="1" latinLnBrk="0" hangingPunct="1">
        <a:defRPr sz="1800" kern="1200">
          <a:solidFill>
            <a:schemeClr val="tx1"/>
          </a:solidFill>
          <a:latin typeface="+mn-lt"/>
          <a:ea typeface="+mn-ea"/>
          <a:cs typeface="+mn-cs"/>
        </a:defRPr>
      </a:lvl5pPr>
      <a:lvl6pPr marL="2285202" algn="l" defTabSz="914085" rtl="0" eaLnBrk="1" latinLnBrk="0" hangingPunct="1">
        <a:defRPr sz="1800" kern="1200">
          <a:solidFill>
            <a:schemeClr val="tx1"/>
          </a:solidFill>
          <a:latin typeface="+mn-lt"/>
          <a:ea typeface="+mn-ea"/>
          <a:cs typeface="+mn-cs"/>
        </a:defRPr>
      </a:lvl6pPr>
      <a:lvl7pPr marL="2742236" algn="l" defTabSz="914085" rtl="0" eaLnBrk="1" latinLnBrk="0" hangingPunct="1">
        <a:defRPr sz="1800" kern="1200">
          <a:solidFill>
            <a:schemeClr val="tx1"/>
          </a:solidFill>
          <a:latin typeface="+mn-lt"/>
          <a:ea typeface="+mn-ea"/>
          <a:cs typeface="+mn-cs"/>
        </a:defRPr>
      </a:lvl7pPr>
      <a:lvl8pPr marL="3199280" algn="l" defTabSz="914085" rtl="0" eaLnBrk="1" latinLnBrk="0" hangingPunct="1">
        <a:defRPr sz="1800" kern="1200">
          <a:solidFill>
            <a:schemeClr val="tx1"/>
          </a:solidFill>
          <a:latin typeface="+mn-lt"/>
          <a:ea typeface="+mn-ea"/>
          <a:cs typeface="+mn-cs"/>
        </a:defRPr>
      </a:lvl8pPr>
      <a:lvl9pPr marL="3656320" algn="l" defTabSz="914085"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2"/>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1" y="273847"/>
            <a:ext cx="7886700" cy="994172"/>
          </a:xfrm>
          <a:prstGeom prst="rect">
            <a:avLst/>
          </a:prstGeom>
        </p:spPr>
        <p:txBody>
          <a:bodyPr vert="horz" lIns="68546" tIns="34289" rIns="68546" bIns="34289" rtlCol="0" anchor="ctr">
            <a:normAutofit/>
          </a:bodyPr>
          <a:lstStyle/>
          <a:p>
            <a:r>
              <a:rPr lang="en-US" dirty="0"/>
              <a:t>Click to edit Master title style</a:t>
            </a:r>
          </a:p>
        </p:txBody>
      </p:sp>
      <p:sp>
        <p:nvSpPr>
          <p:cNvPr id="3" name="Text Placeholder 2"/>
          <p:cNvSpPr>
            <a:spLocks noGrp="1"/>
          </p:cNvSpPr>
          <p:nvPr>
            <p:ph type="body" idx="1"/>
          </p:nvPr>
        </p:nvSpPr>
        <p:spPr>
          <a:xfrm>
            <a:off x="628651" y="1369219"/>
            <a:ext cx="7886700" cy="3263504"/>
          </a:xfrm>
          <a:prstGeom prst="rect">
            <a:avLst/>
          </a:prstGeom>
        </p:spPr>
        <p:txBody>
          <a:bodyPr vert="horz" lIns="68546" tIns="34289" rIns="68546" bIns="34289"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4767408"/>
            <a:ext cx="2057400" cy="273844"/>
          </a:xfrm>
          <a:prstGeom prst="rect">
            <a:avLst/>
          </a:prstGeom>
        </p:spPr>
        <p:txBody>
          <a:bodyPr vert="horz" lIns="68546" tIns="34289" rIns="68546" bIns="34289" rtlCol="0" anchor="ctr"/>
          <a:lstStyle>
            <a:lvl1pPr algn="l">
              <a:defRPr sz="900" b="0" i="0">
                <a:solidFill>
                  <a:schemeClr val="tx1">
                    <a:tint val="75000"/>
                  </a:schemeClr>
                </a:solidFill>
                <a:latin typeface="Helvetica Regular" charset="0"/>
              </a:defRPr>
            </a:lvl1pPr>
          </a:lstStyle>
          <a:p>
            <a:pPr defTabSz="685409" hangingPunct="1"/>
            <a:fld id="{56BD8FD8-A34D-43B1-A759-8AA482760513}" type="datetimeFigureOut">
              <a:rPr lang="en-US" kern="1200" smtClean="0">
                <a:solidFill>
                  <a:prstClr val="black">
                    <a:tint val="75000"/>
                  </a:prstClr>
                </a:solidFill>
              </a:rPr>
              <a:pPr defTabSz="685409" hangingPunct="1"/>
              <a:t>10/5/2018</a:t>
            </a:fld>
            <a:endParaRPr lang="en-US" kern="1200" dirty="0">
              <a:solidFill>
                <a:prstClr val="black">
                  <a:tint val="75000"/>
                </a:prstClr>
              </a:solidFill>
            </a:endParaRPr>
          </a:p>
        </p:txBody>
      </p:sp>
      <p:sp>
        <p:nvSpPr>
          <p:cNvPr id="5" name="Footer Placeholder 4"/>
          <p:cNvSpPr>
            <a:spLocks noGrp="1"/>
          </p:cNvSpPr>
          <p:nvPr>
            <p:ph type="ftr" sz="quarter" idx="3"/>
          </p:nvPr>
        </p:nvSpPr>
        <p:spPr>
          <a:xfrm>
            <a:off x="3028951" y="4767408"/>
            <a:ext cx="3086100" cy="273844"/>
          </a:xfrm>
          <a:prstGeom prst="rect">
            <a:avLst/>
          </a:prstGeom>
        </p:spPr>
        <p:txBody>
          <a:bodyPr vert="horz" lIns="68546" tIns="34289" rIns="68546" bIns="34289" rtlCol="0" anchor="ctr"/>
          <a:lstStyle>
            <a:lvl1pPr algn="ctr">
              <a:defRPr sz="900" b="0" i="0">
                <a:solidFill>
                  <a:schemeClr val="tx1">
                    <a:tint val="75000"/>
                  </a:schemeClr>
                </a:solidFill>
                <a:latin typeface="Helvetica Regular" charset="0"/>
              </a:defRPr>
            </a:lvl1pPr>
          </a:lstStyle>
          <a:p>
            <a:pPr defTabSz="685409" hangingPunct="1"/>
            <a:endParaRPr lang="en-US" kern="1200" dirty="0">
              <a:solidFill>
                <a:prstClr val="black">
                  <a:tint val="75000"/>
                </a:prstClr>
              </a:solidFill>
            </a:endParaRPr>
          </a:p>
        </p:txBody>
      </p:sp>
      <p:sp>
        <p:nvSpPr>
          <p:cNvPr id="6" name="Slide Number Placeholder 5"/>
          <p:cNvSpPr>
            <a:spLocks noGrp="1"/>
          </p:cNvSpPr>
          <p:nvPr>
            <p:ph type="sldNum" sz="quarter" idx="4"/>
          </p:nvPr>
        </p:nvSpPr>
        <p:spPr>
          <a:xfrm>
            <a:off x="6457950" y="4767408"/>
            <a:ext cx="2057400" cy="273844"/>
          </a:xfrm>
          <a:prstGeom prst="rect">
            <a:avLst/>
          </a:prstGeom>
        </p:spPr>
        <p:txBody>
          <a:bodyPr vert="horz" lIns="68546" tIns="34289" rIns="68546" bIns="34289" rtlCol="0" anchor="ctr"/>
          <a:lstStyle>
            <a:lvl1pPr algn="r">
              <a:defRPr sz="900" b="0" i="0">
                <a:solidFill>
                  <a:schemeClr val="tx1">
                    <a:tint val="75000"/>
                  </a:schemeClr>
                </a:solidFill>
                <a:latin typeface="Helvetica Regular" charset="0"/>
              </a:defRPr>
            </a:lvl1pPr>
          </a:lstStyle>
          <a:p>
            <a:pPr defTabSz="685409" hangingPunct="1"/>
            <a:fld id="{580BBA8B-F5A8-4DFD-BF96-4A143B49FF35}" type="slidenum">
              <a:rPr lang="en-US" kern="1200" smtClean="0">
                <a:solidFill>
                  <a:prstClr val="black">
                    <a:tint val="75000"/>
                  </a:prstClr>
                </a:solidFill>
              </a:rPr>
              <a:pPr defTabSz="685409" hangingPunct="1"/>
              <a:t>‹#›</a:t>
            </a:fld>
            <a:endParaRPr lang="en-US" kern="1200" dirty="0">
              <a:solidFill>
                <a:prstClr val="black">
                  <a:tint val="75000"/>
                </a:prstClr>
              </a:solidFill>
            </a:endParaRPr>
          </a:p>
        </p:txBody>
      </p:sp>
    </p:spTree>
    <p:extLst>
      <p:ext uri="{BB962C8B-B14F-4D97-AF65-F5344CB8AC3E}">
        <p14:creationId xmlns:p14="http://schemas.microsoft.com/office/powerpoint/2010/main" val="3886568445"/>
      </p:ext>
    </p:extLst>
  </p:cSld>
  <p:clrMap bg1="lt1" tx1="dk1" bg2="lt2" tx2="dk2" accent1="accent1" accent2="accent2" accent3="accent3" accent4="accent4" accent5="accent5" accent6="accent6" hlink="hlink" folHlink="folHlink"/>
  <p:sldLayoutIdLst>
    <p:sldLayoutId id="2147483945" r:id="rId1"/>
    <p:sldLayoutId id="2147483946" r:id="rId2"/>
    <p:sldLayoutId id="2147483947" r:id="rId3"/>
    <p:sldLayoutId id="2147483948" r:id="rId4"/>
    <p:sldLayoutId id="2147483949" r:id="rId5"/>
    <p:sldLayoutId id="2147483950" r:id="rId6"/>
    <p:sldLayoutId id="2147483951" r:id="rId7"/>
    <p:sldLayoutId id="2147483952" r:id="rId8"/>
    <p:sldLayoutId id="2147483953" r:id="rId9"/>
    <p:sldLayoutId id="2147483954" r:id="rId10"/>
    <p:sldLayoutId id="2147483955" r:id="rId11"/>
    <p:sldLayoutId id="2147483956" r:id="rId12"/>
    <p:sldLayoutId id="2147483957" r:id="rId13"/>
    <p:sldLayoutId id="2147483958" r:id="rId14"/>
  </p:sldLayoutIdLst>
  <p:txStyles>
    <p:titleStyle>
      <a:lvl1pPr algn="l" defTabSz="685409" rtl="0" eaLnBrk="1" latinLnBrk="0" hangingPunct="1">
        <a:lnSpc>
          <a:spcPct val="90000"/>
        </a:lnSpc>
        <a:spcBef>
          <a:spcPct val="0"/>
        </a:spcBef>
        <a:buNone/>
        <a:defRPr sz="3300" b="0" i="0" kern="1200">
          <a:solidFill>
            <a:schemeClr val="tx1"/>
          </a:solidFill>
          <a:latin typeface="Helvetica Regular" charset="0"/>
          <a:ea typeface="+mj-ea"/>
          <a:cs typeface="+mj-cs"/>
        </a:defRPr>
      </a:lvl1pPr>
    </p:titleStyle>
    <p:bodyStyle>
      <a:lvl1pPr marL="171358" indent="-171358" algn="l" defTabSz="685409" rtl="0" eaLnBrk="1" latinLnBrk="0" hangingPunct="1">
        <a:lnSpc>
          <a:spcPct val="90000"/>
        </a:lnSpc>
        <a:spcBef>
          <a:spcPts val="750"/>
        </a:spcBef>
        <a:buFont typeface="Arial" panose="020B0604020202020204" pitchFamily="34" charset="0"/>
        <a:buChar char="•"/>
        <a:defRPr sz="2100" b="0" i="0" kern="1200">
          <a:solidFill>
            <a:schemeClr val="tx1"/>
          </a:solidFill>
          <a:latin typeface="Helvetica Regular" charset="0"/>
          <a:ea typeface="+mn-ea"/>
          <a:cs typeface="+mn-cs"/>
        </a:defRPr>
      </a:lvl1pPr>
      <a:lvl2pPr marL="514073" indent="-171358" algn="l" defTabSz="685409" rtl="0" eaLnBrk="1" latinLnBrk="0" hangingPunct="1">
        <a:lnSpc>
          <a:spcPct val="90000"/>
        </a:lnSpc>
        <a:spcBef>
          <a:spcPts val="375"/>
        </a:spcBef>
        <a:buFont typeface="Arial" panose="020B0604020202020204" pitchFamily="34" charset="0"/>
        <a:buChar char="•"/>
        <a:defRPr sz="1800" b="0" i="0" kern="1200">
          <a:solidFill>
            <a:schemeClr val="tx1"/>
          </a:solidFill>
          <a:latin typeface="Helvetica Regular" charset="0"/>
          <a:ea typeface="+mn-ea"/>
          <a:cs typeface="+mn-cs"/>
        </a:defRPr>
      </a:lvl2pPr>
      <a:lvl3pPr marL="856766" indent="-171358" algn="l" defTabSz="685409" rtl="0" eaLnBrk="1" latinLnBrk="0" hangingPunct="1">
        <a:lnSpc>
          <a:spcPct val="90000"/>
        </a:lnSpc>
        <a:spcBef>
          <a:spcPts val="375"/>
        </a:spcBef>
        <a:buFont typeface="Arial" panose="020B0604020202020204" pitchFamily="34" charset="0"/>
        <a:buChar char="•"/>
        <a:defRPr sz="1500" b="0" i="0" kern="1200">
          <a:solidFill>
            <a:schemeClr val="tx1"/>
          </a:solidFill>
          <a:latin typeface="Helvetica Regular" charset="0"/>
          <a:ea typeface="+mn-ea"/>
          <a:cs typeface="+mn-cs"/>
        </a:defRPr>
      </a:lvl3pPr>
      <a:lvl4pPr marL="1199460" indent="-171358" algn="l" defTabSz="685409" rtl="0" eaLnBrk="1" latinLnBrk="0" hangingPunct="1">
        <a:lnSpc>
          <a:spcPct val="90000"/>
        </a:lnSpc>
        <a:spcBef>
          <a:spcPts val="375"/>
        </a:spcBef>
        <a:buFont typeface="Arial" panose="020B0604020202020204" pitchFamily="34" charset="0"/>
        <a:buChar char="•"/>
        <a:defRPr sz="1400" b="0" i="0" kern="1200">
          <a:solidFill>
            <a:schemeClr val="tx1"/>
          </a:solidFill>
          <a:latin typeface="Helvetica Regular" charset="0"/>
          <a:ea typeface="+mn-ea"/>
          <a:cs typeface="+mn-cs"/>
        </a:defRPr>
      </a:lvl4pPr>
      <a:lvl5pPr marL="1542155" indent="-171358" algn="l" defTabSz="685409" rtl="0" eaLnBrk="1" latinLnBrk="0" hangingPunct="1">
        <a:lnSpc>
          <a:spcPct val="90000"/>
        </a:lnSpc>
        <a:spcBef>
          <a:spcPts val="375"/>
        </a:spcBef>
        <a:buFont typeface="Arial" panose="020B0604020202020204" pitchFamily="34" charset="0"/>
        <a:buChar char="•"/>
        <a:defRPr sz="1400" b="0" i="0" kern="1200">
          <a:solidFill>
            <a:schemeClr val="tx1"/>
          </a:solidFill>
          <a:latin typeface="Helvetica Regular" charset="0"/>
          <a:ea typeface="+mn-ea"/>
          <a:cs typeface="+mn-cs"/>
        </a:defRPr>
      </a:lvl5pPr>
      <a:lvl6pPr marL="1884869" indent="-171358" algn="l" defTabSz="68540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7574" indent="-171358" algn="l" defTabSz="68540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278" indent="-171358" algn="l" defTabSz="68540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2993" indent="-171358" algn="l" defTabSz="685409"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409" rtl="0" eaLnBrk="1" latinLnBrk="0" hangingPunct="1">
        <a:defRPr sz="1400" kern="1200">
          <a:solidFill>
            <a:schemeClr val="tx1"/>
          </a:solidFill>
          <a:latin typeface="+mn-lt"/>
          <a:ea typeface="+mn-ea"/>
          <a:cs typeface="+mn-cs"/>
        </a:defRPr>
      </a:lvl1pPr>
      <a:lvl2pPr marL="342695" algn="l" defTabSz="685409" rtl="0" eaLnBrk="1" latinLnBrk="0" hangingPunct="1">
        <a:defRPr sz="1400" kern="1200">
          <a:solidFill>
            <a:schemeClr val="tx1"/>
          </a:solidFill>
          <a:latin typeface="+mn-lt"/>
          <a:ea typeface="+mn-ea"/>
          <a:cs typeface="+mn-cs"/>
        </a:defRPr>
      </a:lvl2pPr>
      <a:lvl3pPr marL="685409" algn="l" defTabSz="685409" rtl="0" eaLnBrk="1" latinLnBrk="0" hangingPunct="1">
        <a:defRPr sz="1400" kern="1200">
          <a:solidFill>
            <a:schemeClr val="tx1"/>
          </a:solidFill>
          <a:latin typeface="+mn-lt"/>
          <a:ea typeface="+mn-ea"/>
          <a:cs typeface="+mn-cs"/>
        </a:defRPr>
      </a:lvl3pPr>
      <a:lvl4pPr marL="1028114" algn="l" defTabSz="685409" rtl="0" eaLnBrk="1" latinLnBrk="0" hangingPunct="1">
        <a:defRPr sz="1400" kern="1200">
          <a:solidFill>
            <a:schemeClr val="tx1"/>
          </a:solidFill>
          <a:latin typeface="+mn-lt"/>
          <a:ea typeface="+mn-ea"/>
          <a:cs typeface="+mn-cs"/>
        </a:defRPr>
      </a:lvl4pPr>
      <a:lvl5pPr marL="1370818" algn="l" defTabSz="685409" rtl="0" eaLnBrk="1" latinLnBrk="0" hangingPunct="1">
        <a:defRPr sz="1400" kern="1200">
          <a:solidFill>
            <a:schemeClr val="tx1"/>
          </a:solidFill>
          <a:latin typeface="+mn-lt"/>
          <a:ea typeface="+mn-ea"/>
          <a:cs typeface="+mn-cs"/>
        </a:defRPr>
      </a:lvl5pPr>
      <a:lvl6pPr marL="1713533" algn="l" defTabSz="685409" rtl="0" eaLnBrk="1" latinLnBrk="0" hangingPunct="1">
        <a:defRPr sz="1400" kern="1200">
          <a:solidFill>
            <a:schemeClr val="tx1"/>
          </a:solidFill>
          <a:latin typeface="+mn-lt"/>
          <a:ea typeface="+mn-ea"/>
          <a:cs typeface="+mn-cs"/>
        </a:defRPr>
      </a:lvl6pPr>
      <a:lvl7pPr marL="2056226" algn="l" defTabSz="685409" rtl="0" eaLnBrk="1" latinLnBrk="0" hangingPunct="1">
        <a:defRPr sz="1400" kern="1200">
          <a:solidFill>
            <a:schemeClr val="tx1"/>
          </a:solidFill>
          <a:latin typeface="+mn-lt"/>
          <a:ea typeface="+mn-ea"/>
          <a:cs typeface="+mn-cs"/>
        </a:defRPr>
      </a:lvl7pPr>
      <a:lvl8pPr marL="2398920" algn="l" defTabSz="685409" rtl="0" eaLnBrk="1" latinLnBrk="0" hangingPunct="1">
        <a:defRPr sz="1400" kern="1200">
          <a:solidFill>
            <a:schemeClr val="tx1"/>
          </a:solidFill>
          <a:latin typeface="+mn-lt"/>
          <a:ea typeface="+mn-ea"/>
          <a:cs typeface="+mn-cs"/>
        </a:defRPr>
      </a:lvl8pPr>
      <a:lvl9pPr marL="2741615" algn="l" defTabSz="685409"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hangingPunct="1"/>
            <a:fld id="{BFCE6273-A319-479D-9063-91E74A0B2C54}" type="datetimeFigureOut">
              <a:rPr lang="en-US" kern="1200" smtClean="0">
                <a:solidFill>
                  <a:prstClr val="black">
                    <a:tint val="75000"/>
                  </a:prstClr>
                </a:solidFill>
                <a:ea typeface="+mn-ea"/>
                <a:cs typeface="+mn-cs"/>
              </a:rPr>
              <a:pPr defTabSz="914400" hangingPunct="1"/>
              <a:t>10/5/2018</a:t>
            </a:fld>
            <a:endParaRPr lang="en-US" kern="1200" dirty="0">
              <a:solidFill>
                <a:prstClr val="black">
                  <a:tint val="75000"/>
                </a:prstClr>
              </a:solidFill>
              <a:ea typeface="+mn-ea"/>
              <a:cs typeface="+mn-cs"/>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hangingPunct="1"/>
            <a:endParaRPr lang="en-US" kern="1200" dirty="0">
              <a:solidFill>
                <a:prstClr val="black">
                  <a:tint val="75000"/>
                </a:prstClr>
              </a:solidFill>
              <a:ea typeface="+mn-ea"/>
              <a:cs typeface="+mn-cs"/>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hangingPunct="1"/>
            <a:fld id="{76335ADA-BCDA-4F8F-8D46-03EB2091062D}" type="slidenum">
              <a:rPr lang="en-US" kern="1200" smtClean="0">
                <a:solidFill>
                  <a:prstClr val="black">
                    <a:tint val="75000"/>
                  </a:prstClr>
                </a:solidFill>
                <a:ea typeface="+mn-ea"/>
                <a:cs typeface="+mn-cs"/>
              </a:rPr>
              <a:pPr defTabSz="914400" hangingPunct="1"/>
              <a:t>‹#›</a:t>
            </a:fld>
            <a:endParaRPr lang="en-US" kern="1200" dirty="0">
              <a:solidFill>
                <a:prstClr val="black">
                  <a:tint val="75000"/>
                </a:prstClr>
              </a:solidFill>
              <a:ea typeface="+mn-ea"/>
              <a:cs typeface="+mn-cs"/>
            </a:endParaRPr>
          </a:p>
        </p:txBody>
      </p:sp>
    </p:spTree>
    <p:extLst>
      <p:ext uri="{BB962C8B-B14F-4D97-AF65-F5344CB8AC3E}">
        <p14:creationId xmlns:p14="http://schemas.microsoft.com/office/powerpoint/2010/main" val="3250353391"/>
      </p:ext>
    </p:extLst>
  </p:cSld>
  <p:clrMap bg1="lt1" tx1="dk1" bg2="lt2" tx2="dk2" accent1="accent1" accent2="accent2" accent3="accent3" accent4="accent4" accent5="accent5" accent6="accent6" hlink="hlink" folHlink="folHlink"/>
  <p:sldLayoutIdLst>
    <p:sldLayoutId id="2147483960" r:id="rId1"/>
    <p:sldLayoutId id="2147483961" r:id="rId2"/>
    <p:sldLayoutId id="2147483962" r:id="rId3"/>
    <p:sldLayoutId id="2147483963" r:id="rId4"/>
    <p:sldLayoutId id="2147483964" r:id="rId5"/>
    <p:sldLayoutId id="2147483965" r:id="rId6"/>
    <p:sldLayoutId id="2147483966" r:id="rId7"/>
    <p:sldLayoutId id="2147483967" r:id="rId8"/>
    <p:sldLayoutId id="2147483968" r:id="rId9"/>
    <p:sldLayoutId id="2147483969" r:id="rId10"/>
    <p:sldLayoutId id="2147483970" r:id="rId11"/>
    <p:sldLayoutId id="2147483971" r:id="rId12"/>
    <p:sldLayoutId id="2147483976" r:id="rId13"/>
    <p:sldLayoutId id="2147484009"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hangingPunct="1"/>
            <a:fld id="{BFCE6273-A319-479D-9063-91E74A0B2C54}" type="datetimeFigureOut">
              <a:rPr lang="en-US" kern="1200" smtClean="0">
                <a:solidFill>
                  <a:prstClr val="black">
                    <a:tint val="75000"/>
                  </a:prstClr>
                </a:solidFill>
                <a:ea typeface="+mn-ea"/>
                <a:cs typeface="+mn-cs"/>
              </a:rPr>
              <a:pPr defTabSz="914400" hangingPunct="1"/>
              <a:t>10/5/2018</a:t>
            </a:fld>
            <a:endParaRPr lang="en-US" kern="1200" dirty="0">
              <a:solidFill>
                <a:prstClr val="black">
                  <a:tint val="75000"/>
                </a:prstClr>
              </a:solidFill>
              <a:ea typeface="+mn-ea"/>
              <a:cs typeface="+mn-cs"/>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hangingPunct="1"/>
            <a:endParaRPr lang="en-US" kern="1200" dirty="0">
              <a:solidFill>
                <a:prstClr val="black">
                  <a:tint val="75000"/>
                </a:prstClr>
              </a:solidFill>
              <a:ea typeface="+mn-ea"/>
              <a:cs typeface="+mn-cs"/>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hangingPunct="1"/>
            <a:fld id="{76335ADA-BCDA-4F8F-8D46-03EB2091062D}" type="slidenum">
              <a:rPr lang="en-US" kern="1200" smtClean="0">
                <a:solidFill>
                  <a:prstClr val="black">
                    <a:tint val="75000"/>
                  </a:prstClr>
                </a:solidFill>
                <a:ea typeface="+mn-ea"/>
                <a:cs typeface="+mn-cs"/>
              </a:rPr>
              <a:pPr defTabSz="914400" hangingPunct="1"/>
              <a:t>‹#›</a:t>
            </a:fld>
            <a:endParaRPr lang="en-US" kern="1200" dirty="0">
              <a:solidFill>
                <a:prstClr val="black">
                  <a:tint val="75000"/>
                </a:prstClr>
              </a:solidFill>
              <a:ea typeface="+mn-ea"/>
              <a:cs typeface="+mn-cs"/>
            </a:endParaRPr>
          </a:p>
        </p:txBody>
      </p:sp>
    </p:spTree>
    <p:extLst>
      <p:ext uri="{BB962C8B-B14F-4D97-AF65-F5344CB8AC3E}">
        <p14:creationId xmlns:p14="http://schemas.microsoft.com/office/powerpoint/2010/main" val="1185297571"/>
      </p:ext>
    </p:extLst>
  </p:cSld>
  <p:clrMap bg1="lt1" tx1="dk1" bg2="lt2" tx2="dk2" accent1="accent1" accent2="accent2" accent3="accent3" accent4="accent4" accent5="accent5" accent6="accent6" hlink="hlink" folHlink="folHlink"/>
  <p:sldLayoutIdLst>
    <p:sldLayoutId id="2147484062" r:id="rId1"/>
    <p:sldLayoutId id="2147484063" r:id="rId2"/>
    <p:sldLayoutId id="2147484064" r:id="rId3"/>
    <p:sldLayoutId id="2147484065" r:id="rId4"/>
    <p:sldLayoutId id="2147484066" r:id="rId5"/>
    <p:sldLayoutId id="2147484067" r:id="rId6"/>
    <p:sldLayoutId id="2147484068" r:id="rId7"/>
    <p:sldLayoutId id="2147484069" r:id="rId8"/>
    <p:sldLayoutId id="2147484070" r:id="rId9"/>
    <p:sldLayoutId id="2147484071" r:id="rId10"/>
    <p:sldLayoutId id="2147484072" r:id="rId11"/>
    <p:sldLayoutId id="2147484073" r:id="rId12"/>
    <p:sldLayoutId id="2147484078" r:id="rId13"/>
    <p:sldLayoutId id="2147484111"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hangingPunct="1"/>
            <a:fld id="{BFCE6273-A319-479D-9063-91E74A0B2C54}" type="datetimeFigureOut">
              <a:rPr lang="en-US" kern="1200" smtClean="0">
                <a:solidFill>
                  <a:prstClr val="black">
                    <a:tint val="75000"/>
                  </a:prstClr>
                </a:solidFill>
                <a:ea typeface="+mn-ea"/>
                <a:cs typeface="+mn-cs"/>
              </a:rPr>
              <a:pPr defTabSz="914400" hangingPunct="1"/>
              <a:t>10/5/2018</a:t>
            </a:fld>
            <a:endParaRPr lang="en-US" kern="1200" dirty="0">
              <a:solidFill>
                <a:prstClr val="black">
                  <a:tint val="75000"/>
                </a:prstClr>
              </a:solidFill>
              <a:ea typeface="+mn-ea"/>
              <a:cs typeface="+mn-cs"/>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hangingPunct="1"/>
            <a:endParaRPr lang="en-US" kern="1200" dirty="0">
              <a:solidFill>
                <a:prstClr val="black">
                  <a:tint val="75000"/>
                </a:prstClr>
              </a:solidFill>
              <a:ea typeface="+mn-ea"/>
              <a:cs typeface="+mn-cs"/>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hangingPunct="1"/>
            <a:fld id="{76335ADA-BCDA-4F8F-8D46-03EB2091062D}" type="slidenum">
              <a:rPr lang="en-US" kern="1200" smtClean="0">
                <a:solidFill>
                  <a:prstClr val="black">
                    <a:tint val="75000"/>
                  </a:prstClr>
                </a:solidFill>
                <a:ea typeface="+mn-ea"/>
                <a:cs typeface="+mn-cs"/>
              </a:rPr>
              <a:pPr defTabSz="914400" hangingPunct="1"/>
              <a:t>‹#›</a:t>
            </a:fld>
            <a:endParaRPr lang="en-US" kern="1200" dirty="0">
              <a:solidFill>
                <a:prstClr val="black">
                  <a:tint val="75000"/>
                </a:prstClr>
              </a:solidFill>
              <a:ea typeface="+mn-ea"/>
              <a:cs typeface="+mn-cs"/>
            </a:endParaRPr>
          </a:p>
        </p:txBody>
      </p:sp>
    </p:spTree>
    <p:extLst>
      <p:ext uri="{BB962C8B-B14F-4D97-AF65-F5344CB8AC3E}">
        <p14:creationId xmlns:p14="http://schemas.microsoft.com/office/powerpoint/2010/main" val="1496716004"/>
      </p:ext>
    </p:extLst>
  </p:cSld>
  <p:clrMap bg1="lt1" tx1="dk1" bg2="lt2" tx2="dk2" accent1="accent1" accent2="accent2" accent3="accent3" accent4="accent4" accent5="accent5" accent6="accent6" hlink="hlink" folHlink="folHlink"/>
  <p:sldLayoutIdLst>
    <p:sldLayoutId id="2147484164" r:id="rId1"/>
    <p:sldLayoutId id="2147484165" r:id="rId2"/>
    <p:sldLayoutId id="2147484166" r:id="rId3"/>
    <p:sldLayoutId id="2147484167" r:id="rId4"/>
    <p:sldLayoutId id="2147484168" r:id="rId5"/>
    <p:sldLayoutId id="2147484169" r:id="rId6"/>
    <p:sldLayoutId id="2147484170" r:id="rId7"/>
    <p:sldLayoutId id="2147484171" r:id="rId8"/>
    <p:sldLayoutId id="2147484172" r:id="rId9"/>
    <p:sldLayoutId id="2147484173" r:id="rId10"/>
    <p:sldLayoutId id="2147484174" r:id="rId11"/>
    <p:sldLayoutId id="2147484175" r:id="rId12"/>
    <p:sldLayoutId id="2147484180" r:id="rId13"/>
    <p:sldLayoutId id="2147484213"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4"/>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hangingPunct="1"/>
            <a:fld id="{BFCE6273-A319-479D-9063-91E74A0B2C54}" type="datetimeFigureOut">
              <a:rPr lang="en-US" kern="1200" smtClean="0">
                <a:solidFill>
                  <a:prstClr val="black">
                    <a:tint val="75000"/>
                  </a:prstClr>
                </a:solidFill>
                <a:ea typeface="+mn-ea"/>
                <a:cs typeface="+mn-cs"/>
              </a:rPr>
              <a:pPr defTabSz="914400" hangingPunct="1"/>
              <a:t>10/5/2018</a:t>
            </a:fld>
            <a:endParaRPr lang="en-US" kern="1200" dirty="0">
              <a:solidFill>
                <a:prstClr val="black">
                  <a:tint val="75000"/>
                </a:prstClr>
              </a:solidFill>
              <a:ea typeface="+mn-ea"/>
              <a:cs typeface="+mn-cs"/>
            </a:endParaRPr>
          </a:p>
        </p:txBody>
      </p:sp>
      <p:sp>
        <p:nvSpPr>
          <p:cNvPr id="5" name="Footer Placeholder 4"/>
          <p:cNvSpPr>
            <a:spLocks noGrp="1"/>
          </p:cNvSpPr>
          <p:nvPr>
            <p:ph type="ftr" sz="quarter" idx="3"/>
          </p:nvPr>
        </p:nvSpPr>
        <p:spPr>
          <a:xfrm>
            <a:off x="3124200" y="4767264"/>
            <a:ext cx="2895600" cy="273844"/>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hangingPunct="1"/>
            <a:endParaRPr lang="en-US" kern="1200" dirty="0">
              <a:solidFill>
                <a:prstClr val="black">
                  <a:tint val="75000"/>
                </a:prstClr>
              </a:solidFill>
              <a:ea typeface="+mn-ea"/>
              <a:cs typeface="+mn-cs"/>
            </a:endParaRPr>
          </a:p>
        </p:txBody>
      </p:sp>
      <p:sp>
        <p:nvSpPr>
          <p:cNvPr id="6" name="Slide Number Placeholder 5"/>
          <p:cNvSpPr>
            <a:spLocks noGrp="1"/>
          </p:cNvSpPr>
          <p:nvPr>
            <p:ph type="sldNum" sz="quarter" idx="4"/>
          </p:nvPr>
        </p:nvSpPr>
        <p:spPr>
          <a:xfrm>
            <a:off x="6553200" y="4767264"/>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hangingPunct="1"/>
            <a:fld id="{76335ADA-BCDA-4F8F-8D46-03EB2091062D}" type="slidenum">
              <a:rPr lang="en-US" kern="1200" smtClean="0">
                <a:solidFill>
                  <a:prstClr val="black">
                    <a:tint val="75000"/>
                  </a:prstClr>
                </a:solidFill>
                <a:ea typeface="+mn-ea"/>
                <a:cs typeface="+mn-cs"/>
              </a:rPr>
              <a:pPr defTabSz="914400" hangingPunct="1"/>
              <a:t>‹#›</a:t>
            </a:fld>
            <a:endParaRPr lang="en-US" kern="1200" dirty="0">
              <a:solidFill>
                <a:prstClr val="black">
                  <a:tint val="75000"/>
                </a:prstClr>
              </a:solidFill>
              <a:ea typeface="+mn-ea"/>
              <a:cs typeface="+mn-cs"/>
            </a:endParaRPr>
          </a:p>
        </p:txBody>
      </p:sp>
    </p:spTree>
    <p:extLst>
      <p:ext uri="{BB962C8B-B14F-4D97-AF65-F5344CB8AC3E}">
        <p14:creationId xmlns:p14="http://schemas.microsoft.com/office/powerpoint/2010/main" val="2427965924"/>
      </p:ext>
    </p:extLst>
  </p:cSld>
  <p:clrMap bg1="lt1" tx1="dk1" bg2="lt2" tx2="dk2" accent1="accent1" accent2="accent2" accent3="accent3" accent4="accent4" accent5="accent5" accent6="accent6" hlink="hlink" folHlink="folHlink"/>
  <p:sldLayoutIdLst>
    <p:sldLayoutId id="2147484215" r:id="rId1"/>
    <p:sldLayoutId id="2147484216" r:id="rId2"/>
    <p:sldLayoutId id="2147484217" r:id="rId3"/>
    <p:sldLayoutId id="2147484218" r:id="rId4"/>
    <p:sldLayoutId id="2147484219" r:id="rId5"/>
    <p:sldLayoutId id="2147484220" r:id="rId6"/>
    <p:sldLayoutId id="2147484221" r:id="rId7"/>
    <p:sldLayoutId id="2147484222" r:id="rId8"/>
    <p:sldLayoutId id="2147484223" r:id="rId9"/>
    <p:sldLayoutId id="2147484224" r:id="rId10"/>
    <p:sldLayoutId id="2147484225" r:id="rId11"/>
    <p:sldLayoutId id="2147484226" r:id="rId12"/>
    <p:sldLayoutId id="2147484231" r:id="rId13"/>
    <p:sldLayoutId id="2147484264" r:id="rId14"/>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05978"/>
            <a:ext cx="8229600" cy="85725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normAutofit/>
          </a:bodyPr>
          <a:lstStyle/>
          <a:p>
            <a:r>
              <a:t>Title Text</a:t>
            </a:r>
          </a:p>
        </p:txBody>
      </p:sp>
      <p:sp>
        <p:nvSpPr>
          <p:cNvPr id="3" name="Shape 3"/>
          <p:cNvSpPr>
            <a:spLocks noGrp="1"/>
          </p:cNvSpPr>
          <p:nvPr>
            <p:ph type="body" idx="1"/>
          </p:nvPr>
        </p:nvSpPr>
        <p:spPr>
          <a:xfrm>
            <a:off x="457200" y="1200150"/>
            <a:ext cx="8229600" cy="3394473"/>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28176" y="4769566"/>
            <a:ext cx="258624" cy="269241"/>
          </a:xfrm>
          <a:prstGeom prst="rect">
            <a:avLst/>
          </a:prstGeom>
          <a:ln w="12700">
            <a:miter lim="400000"/>
          </a:ln>
        </p:spPr>
        <p:txBody>
          <a:bodyPr wrap="none" lIns="45719" rIns="45719" anchor="ctr">
            <a:spAutoFit/>
          </a:bodyPr>
          <a:lstStyle>
            <a:lvl1pPr algn="r" defTabSz="914400">
              <a:defRPr sz="1200">
                <a:solidFill>
                  <a:srgbClr val="888888"/>
                </a:solidFill>
              </a:defRPr>
            </a:lvl1pPr>
          </a:lstStyle>
          <a:p>
            <a:fld id="{86CB4B4D-7CA3-9044-876B-883B54F8677D}" type="slidenum">
              <a:t>‹#›</a:t>
            </a:fld>
            <a:endParaRPr/>
          </a:p>
        </p:txBody>
      </p:sp>
    </p:spTree>
    <p:extLst>
      <p:ext uri="{BB962C8B-B14F-4D97-AF65-F5344CB8AC3E}">
        <p14:creationId xmlns:p14="http://schemas.microsoft.com/office/powerpoint/2010/main" val="1966912778"/>
      </p:ext>
    </p:extLst>
  </p:cSld>
  <p:clrMap bg1="lt1" tx1="dk1" bg2="lt2" tx2="dk2" accent1="accent1" accent2="accent2" accent3="accent3" accent4="accent4" accent5="accent5" accent6="accent6" hlink="hlink" folHlink="folHlink"/>
  <p:sldLayoutIdLst>
    <p:sldLayoutId id="2147484266" r:id="rId1"/>
    <p:sldLayoutId id="2147484267" r:id="rId2"/>
    <p:sldLayoutId id="2147484268" r:id="rId3"/>
    <p:sldLayoutId id="2147484269" r:id="rId4"/>
    <p:sldLayoutId id="2147484270" r:id="rId5"/>
    <p:sldLayoutId id="2147484271" r:id="rId6"/>
    <p:sldLayoutId id="2147484272" r:id="rId7"/>
    <p:sldLayoutId id="2147484273" r:id="rId8"/>
    <p:sldLayoutId id="2147484274" r:id="rId9"/>
    <p:sldLayoutId id="2147484275" r:id="rId10"/>
    <p:sldLayoutId id="2147484276" r:id="rId11"/>
    <p:sldLayoutId id="2147484277" r:id="rId12"/>
    <p:sldLayoutId id="2147484278" r:id="rId13"/>
    <p:sldLayoutId id="2147484279" r:id="rId14"/>
    <p:sldLayoutId id="2147484280" r:id="rId15"/>
    <p:sldLayoutId id="2147484281" r:id="rId16"/>
    <p:sldLayoutId id="2147484282" r:id="rId17"/>
    <p:sldLayoutId id="2147484283" r:id="rId18"/>
    <p:sldLayoutId id="2147484284" r:id="rId19"/>
    <p:sldLayoutId id="2147484285" r:id="rId20"/>
    <p:sldLayoutId id="2147484286" r:id="rId21"/>
    <p:sldLayoutId id="2147484287" r:id="rId22"/>
    <p:sldLayoutId id="2147484288" r:id="rId23"/>
    <p:sldLayoutId id="2147484289" r:id="rId24"/>
    <p:sldLayoutId id="2147484290" r:id="rId25"/>
    <p:sldLayoutId id="2147484291" r:id="rId26"/>
    <p:sldLayoutId id="2147484292" r:id="rId27"/>
    <p:sldLayoutId id="2147484293" r:id="rId28"/>
    <p:sldLayoutId id="2147484294" r:id="rId29"/>
    <p:sldLayoutId id="2147484295" r:id="rId30"/>
    <p:sldLayoutId id="2147484296" r:id="rId31"/>
    <p:sldLayoutId id="2147484297" r:id="rId32"/>
    <p:sldLayoutId id="2147484298" r:id="rId33"/>
    <p:sldLayoutId id="2147484299" r:id="rId34"/>
    <p:sldLayoutId id="2147484300" r:id="rId35"/>
    <p:sldLayoutId id="2147484301" r:id="rId36"/>
    <p:sldLayoutId id="2147484302" r:id="rId37"/>
    <p:sldLayoutId id="2147484303" r:id="rId38"/>
    <p:sldLayoutId id="2147484304" r:id="rId39"/>
    <p:sldLayoutId id="2147484305" r:id="rId40"/>
    <p:sldLayoutId id="2147484306" r:id="rId41"/>
    <p:sldLayoutId id="2147484307" r:id="rId42"/>
    <p:sldLayoutId id="2147484308" r:id="rId43"/>
    <p:sldLayoutId id="2147484309" r:id="rId44"/>
    <p:sldLayoutId id="2147484310" r:id="rId45"/>
    <p:sldLayoutId id="2147484311" r:id="rId46"/>
    <p:sldLayoutId id="2147484312" r:id="rId47"/>
    <p:sldLayoutId id="2147484313" r:id="rId48"/>
    <p:sldLayoutId id="2147484314" r:id="rId49"/>
    <p:sldLayoutId id="2147484315" r:id="rId50"/>
    <p:sldLayoutId id="2147484316" r:id="rId51"/>
    <p:sldLayoutId id="2147484317" r:id="rId52"/>
    <p:sldLayoutId id="2147484318" r:id="rId53"/>
    <p:sldLayoutId id="2147484319" r:id="rId54"/>
    <p:sldLayoutId id="2147484320" r:id="rId55"/>
    <p:sldLayoutId id="2147484321" r:id="rId56"/>
    <p:sldLayoutId id="2147484322" r:id="rId57"/>
    <p:sldLayoutId id="2147484323" r:id="rId58"/>
    <p:sldLayoutId id="2147484324" r:id="rId59"/>
    <p:sldLayoutId id="2147484325" r:id="rId60"/>
    <p:sldLayoutId id="2147484326" r:id="rId61"/>
    <p:sldLayoutId id="2147484327" r:id="rId62"/>
    <p:sldLayoutId id="2147484328" r:id="rId63"/>
    <p:sldLayoutId id="2147484329" r:id="rId64"/>
    <p:sldLayoutId id="2147484330" r:id="rId65"/>
    <p:sldLayoutId id="2147484331" r:id="rId66"/>
    <p:sldLayoutId id="2147484332" r:id="rId67"/>
    <p:sldLayoutId id="2147484333" r:id="rId68"/>
    <p:sldLayoutId id="2147484334" r:id="rId69"/>
    <p:sldLayoutId id="2147484335" r:id="rId70"/>
    <p:sldLayoutId id="2147484336" r:id="rId71"/>
    <p:sldLayoutId id="2147484337" r:id="rId72"/>
    <p:sldLayoutId id="2147484338" r:id="rId73"/>
    <p:sldLayoutId id="2147484339" r:id="rId74"/>
    <p:sldLayoutId id="2147484340" r:id="rId75"/>
    <p:sldLayoutId id="2147484341" r:id="rId76"/>
    <p:sldLayoutId id="2147484342" r:id="rId77"/>
    <p:sldLayoutId id="2147484343" r:id="rId78"/>
    <p:sldLayoutId id="2147484344" r:id="rId79"/>
    <p:sldLayoutId id="2147484345" r:id="rId80"/>
    <p:sldLayoutId id="2147484346" r:id="rId81"/>
    <p:sldLayoutId id="2147484347" r:id="rId82"/>
    <p:sldLayoutId id="2147484348" r:id="rId83"/>
    <p:sldLayoutId id="2147484349" r:id="rId84"/>
    <p:sldLayoutId id="2147484350" r:id="rId85"/>
    <p:sldLayoutId id="2147484351" r:id="rId86"/>
    <p:sldLayoutId id="2147484352" r:id="rId87"/>
    <p:sldLayoutId id="2147484353" r:id="rId88"/>
    <p:sldLayoutId id="2147484354" r:id="rId89"/>
    <p:sldLayoutId id="2147484355" r:id="rId90"/>
    <p:sldLayoutId id="2147484356" r:id="rId91"/>
    <p:sldLayoutId id="2147484357" r:id="rId92"/>
    <p:sldLayoutId id="2147484358" r:id="rId93"/>
    <p:sldLayoutId id="2147484359" r:id="rId94"/>
    <p:sldLayoutId id="2147484360" r:id="rId95"/>
    <p:sldLayoutId id="2147484361" r:id="rId96"/>
    <p:sldLayoutId id="2147484362" r:id="rId97"/>
    <p:sldLayoutId id="2147484363" r:id="rId98"/>
    <p:sldLayoutId id="2147484364" r:id="rId99"/>
    <p:sldLayoutId id="2147484365" r:id="rId100"/>
    <p:sldLayoutId id="2147484366" r:id="rId101"/>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 name="Shape 2"/>
          <p:cNvSpPr>
            <a:spLocks noGrp="1"/>
          </p:cNvSpPr>
          <p:nvPr>
            <p:ph type="title"/>
          </p:nvPr>
        </p:nvSpPr>
        <p:spPr>
          <a:xfrm>
            <a:off x="457200" y="205978"/>
            <a:ext cx="8229600" cy="857251"/>
          </a:xfrm>
          <a:prstGeom prst="rect">
            <a:avLst/>
          </a:prstGeom>
          <a:ln w="12700">
            <a:miter lim="400000"/>
          </a:ln>
          <a:extLst>
            <a:ext uri="{C572A759-6A51-4108-AA02-DFA0A04FC94B}">
              <ma14:wrappingTextBoxFlag xmlns:ma14="http://schemas.microsoft.com/office/mac/drawingml/2011/main" xmlns="" val="1"/>
            </a:ext>
          </a:extLst>
        </p:spPr>
        <p:txBody>
          <a:bodyPr lIns="45719" rIns="45719" anchor="ctr">
            <a:normAutofit/>
          </a:bodyPr>
          <a:lstStyle/>
          <a:p>
            <a:r>
              <a:t>Title Text</a:t>
            </a:r>
          </a:p>
        </p:txBody>
      </p:sp>
      <p:sp>
        <p:nvSpPr>
          <p:cNvPr id="3" name="Shape 3"/>
          <p:cNvSpPr>
            <a:spLocks noGrp="1"/>
          </p:cNvSpPr>
          <p:nvPr>
            <p:ph type="body" idx="1"/>
          </p:nvPr>
        </p:nvSpPr>
        <p:spPr>
          <a:xfrm>
            <a:off x="457200" y="1200150"/>
            <a:ext cx="8229600" cy="3394473"/>
          </a:xfrm>
          <a:prstGeom prst="rect">
            <a:avLst/>
          </a:prstGeom>
          <a:ln w="12700">
            <a:miter lim="400000"/>
          </a:ln>
          <a:extLst>
            <a:ext uri="{C572A759-6A51-4108-AA02-DFA0A04FC94B}">
              <ma14:wrappingTextBoxFlag xmlns:ma14="http://schemas.microsoft.com/office/mac/drawingml/2011/main" xmlns="" val="1"/>
            </a:ext>
          </a:extLst>
        </p:spPr>
        <p:txBody>
          <a:bodyPr lIns="45719" rIns="45719">
            <a:normAutofit/>
          </a:bodyPr>
          <a:lstStyle/>
          <a:p>
            <a:r>
              <a:t>Body Level One</a:t>
            </a:r>
          </a:p>
          <a:p>
            <a:pPr lvl="1"/>
            <a:r>
              <a:t>Body Level Two</a:t>
            </a:r>
          </a:p>
          <a:p>
            <a:pPr lvl="2"/>
            <a:r>
              <a:t>Body Level Three</a:t>
            </a:r>
          </a:p>
          <a:p>
            <a:pPr lvl="3"/>
            <a:r>
              <a:t>Body Level Four</a:t>
            </a:r>
          </a:p>
          <a:p>
            <a:pPr lvl="4"/>
            <a:r>
              <a:t>Body Level Five</a:t>
            </a:r>
          </a:p>
        </p:txBody>
      </p:sp>
      <p:sp>
        <p:nvSpPr>
          <p:cNvPr id="4" name="Shape 4"/>
          <p:cNvSpPr>
            <a:spLocks noGrp="1"/>
          </p:cNvSpPr>
          <p:nvPr>
            <p:ph type="sldNum" sz="quarter" idx="2"/>
          </p:nvPr>
        </p:nvSpPr>
        <p:spPr>
          <a:xfrm>
            <a:off x="8428176" y="4769566"/>
            <a:ext cx="258624" cy="269241"/>
          </a:xfrm>
          <a:prstGeom prst="rect">
            <a:avLst/>
          </a:prstGeom>
          <a:ln w="12700">
            <a:miter lim="400000"/>
          </a:ln>
        </p:spPr>
        <p:txBody>
          <a:bodyPr wrap="none" lIns="45719" rIns="45719" anchor="ctr">
            <a:spAutoFit/>
          </a:bodyPr>
          <a:lstStyle>
            <a:lvl1pPr algn="r" defTabSz="914400">
              <a:defRPr sz="1200">
                <a:solidFill>
                  <a:srgbClr val="888888"/>
                </a:solidFill>
              </a:defRPr>
            </a:lvl1pPr>
          </a:lstStyle>
          <a:p>
            <a:fld id="{86CB4B4D-7CA3-9044-876B-883B54F8677D}" type="slidenum">
              <a:rPr>
                <a:cs typeface="Helvetica"/>
              </a:rPr>
              <a:pPr/>
              <a:t>‹#›</a:t>
            </a:fld>
            <a:endParaRPr>
              <a:cs typeface="Helvetica"/>
            </a:endParaRPr>
          </a:p>
        </p:txBody>
      </p:sp>
    </p:spTree>
    <p:extLst>
      <p:ext uri="{BB962C8B-B14F-4D97-AF65-F5344CB8AC3E}">
        <p14:creationId xmlns:p14="http://schemas.microsoft.com/office/powerpoint/2010/main" val="2805262019"/>
      </p:ext>
    </p:extLst>
  </p:cSld>
  <p:clrMap bg1="lt1" tx1="dk1" bg2="lt2" tx2="dk2" accent1="accent1" accent2="accent2" accent3="accent3" accent4="accent4" accent5="accent5" accent6="accent6" hlink="hlink" folHlink="folHlink"/>
  <p:sldLayoutIdLst>
    <p:sldLayoutId id="2147484368" r:id="rId1"/>
    <p:sldLayoutId id="2147484369" r:id="rId2"/>
    <p:sldLayoutId id="2147484370" r:id="rId3"/>
    <p:sldLayoutId id="2147484371" r:id="rId4"/>
    <p:sldLayoutId id="2147484372" r:id="rId5"/>
    <p:sldLayoutId id="2147484373" r:id="rId6"/>
    <p:sldLayoutId id="2147484374" r:id="rId7"/>
    <p:sldLayoutId id="2147484375" r:id="rId8"/>
    <p:sldLayoutId id="2147484376" r:id="rId9"/>
    <p:sldLayoutId id="2147484377" r:id="rId10"/>
    <p:sldLayoutId id="2147484378" r:id="rId11"/>
    <p:sldLayoutId id="2147484379" r:id="rId12"/>
    <p:sldLayoutId id="2147484380" r:id="rId13"/>
    <p:sldLayoutId id="2147484381" r:id="rId14"/>
    <p:sldLayoutId id="2147484382" r:id="rId15"/>
    <p:sldLayoutId id="2147484383" r:id="rId16"/>
    <p:sldLayoutId id="2147484384" r:id="rId17"/>
    <p:sldLayoutId id="2147484385" r:id="rId18"/>
    <p:sldLayoutId id="2147484386" r:id="rId19"/>
    <p:sldLayoutId id="2147484387" r:id="rId20"/>
    <p:sldLayoutId id="2147484388" r:id="rId21"/>
    <p:sldLayoutId id="2147484389" r:id="rId22"/>
    <p:sldLayoutId id="2147484390" r:id="rId23"/>
    <p:sldLayoutId id="2147484391" r:id="rId24"/>
    <p:sldLayoutId id="2147484392" r:id="rId25"/>
    <p:sldLayoutId id="2147484393" r:id="rId26"/>
    <p:sldLayoutId id="2147484394" r:id="rId27"/>
    <p:sldLayoutId id="2147484395" r:id="rId28"/>
    <p:sldLayoutId id="2147484396" r:id="rId29"/>
    <p:sldLayoutId id="2147484397" r:id="rId30"/>
    <p:sldLayoutId id="2147484398" r:id="rId31"/>
    <p:sldLayoutId id="2147484399" r:id="rId32"/>
    <p:sldLayoutId id="2147484400" r:id="rId33"/>
    <p:sldLayoutId id="2147484401" r:id="rId34"/>
    <p:sldLayoutId id="2147484402" r:id="rId35"/>
    <p:sldLayoutId id="2147484403" r:id="rId36"/>
    <p:sldLayoutId id="2147484404" r:id="rId37"/>
    <p:sldLayoutId id="2147484405" r:id="rId38"/>
    <p:sldLayoutId id="2147484406" r:id="rId39"/>
    <p:sldLayoutId id="2147484407" r:id="rId40"/>
    <p:sldLayoutId id="2147484408" r:id="rId41"/>
    <p:sldLayoutId id="2147484409" r:id="rId42"/>
    <p:sldLayoutId id="2147484410" r:id="rId43"/>
    <p:sldLayoutId id="2147484411" r:id="rId44"/>
    <p:sldLayoutId id="2147484412" r:id="rId45"/>
    <p:sldLayoutId id="2147484413" r:id="rId46"/>
    <p:sldLayoutId id="2147484414" r:id="rId47"/>
    <p:sldLayoutId id="2147484415" r:id="rId48"/>
    <p:sldLayoutId id="2147484416" r:id="rId49"/>
    <p:sldLayoutId id="2147484417" r:id="rId50"/>
    <p:sldLayoutId id="2147484418" r:id="rId51"/>
    <p:sldLayoutId id="2147484419" r:id="rId52"/>
    <p:sldLayoutId id="2147484420" r:id="rId53"/>
    <p:sldLayoutId id="2147484421" r:id="rId54"/>
    <p:sldLayoutId id="2147484422" r:id="rId55"/>
    <p:sldLayoutId id="2147484423" r:id="rId56"/>
    <p:sldLayoutId id="2147484424" r:id="rId57"/>
    <p:sldLayoutId id="2147484425" r:id="rId58"/>
    <p:sldLayoutId id="2147484426" r:id="rId59"/>
    <p:sldLayoutId id="2147484427" r:id="rId60"/>
    <p:sldLayoutId id="2147484428" r:id="rId61"/>
    <p:sldLayoutId id="2147484429" r:id="rId62"/>
    <p:sldLayoutId id="2147484430" r:id="rId63"/>
    <p:sldLayoutId id="2147484431" r:id="rId64"/>
    <p:sldLayoutId id="2147484432" r:id="rId65"/>
    <p:sldLayoutId id="2147484433" r:id="rId66"/>
    <p:sldLayoutId id="2147484434" r:id="rId67"/>
    <p:sldLayoutId id="2147484435" r:id="rId68"/>
    <p:sldLayoutId id="2147484436" r:id="rId69"/>
    <p:sldLayoutId id="2147484437" r:id="rId70"/>
    <p:sldLayoutId id="2147484438" r:id="rId71"/>
    <p:sldLayoutId id="2147484439" r:id="rId72"/>
    <p:sldLayoutId id="2147484440" r:id="rId73"/>
    <p:sldLayoutId id="2147484441" r:id="rId74"/>
    <p:sldLayoutId id="2147484442" r:id="rId75"/>
    <p:sldLayoutId id="2147484443" r:id="rId76"/>
    <p:sldLayoutId id="2147484444" r:id="rId77"/>
    <p:sldLayoutId id="2147484445" r:id="rId78"/>
    <p:sldLayoutId id="2147484446" r:id="rId79"/>
    <p:sldLayoutId id="2147484447" r:id="rId80"/>
    <p:sldLayoutId id="2147484448" r:id="rId81"/>
    <p:sldLayoutId id="2147484449" r:id="rId82"/>
    <p:sldLayoutId id="2147484450" r:id="rId83"/>
    <p:sldLayoutId id="2147484451" r:id="rId84"/>
    <p:sldLayoutId id="2147484452" r:id="rId85"/>
    <p:sldLayoutId id="2147484453" r:id="rId86"/>
    <p:sldLayoutId id="2147484454" r:id="rId87"/>
    <p:sldLayoutId id="2147484455" r:id="rId88"/>
    <p:sldLayoutId id="2147484456" r:id="rId89"/>
    <p:sldLayoutId id="2147484457" r:id="rId90"/>
    <p:sldLayoutId id="2147484458" r:id="rId91"/>
    <p:sldLayoutId id="2147484459" r:id="rId92"/>
    <p:sldLayoutId id="2147484460" r:id="rId93"/>
    <p:sldLayoutId id="2147484461" r:id="rId94"/>
    <p:sldLayoutId id="2147484462" r:id="rId95"/>
    <p:sldLayoutId id="2147484463" r:id="rId96"/>
    <p:sldLayoutId id="2147484464" r:id="rId97"/>
    <p:sldLayoutId id="2147484465" r:id="rId98"/>
    <p:sldLayoutId id="2147484466" r:id="rId99"/>
    <p:sldLayoutId id="2147484467" r:id="rId100"/>
    <p:sldLayoutId id="2147484468" r:id="rId101"/>
  </p:sldLayoutIdLst>
  <p:transition spd="med"/>
  <p:txStyles>
    <p:titleStyle>
      <a:lvl1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1pPr>
      <a:lvl2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2pPr>
      <a:lvl3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3pPr>
      <a:lvl4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4pPr>
      <a:lvl5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5pPr>
      <a:lvl6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6pPr>
      <a:lvl7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7pPr>
      <a:lvl8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8pPr>
      <a:lvl9pPr marL="0" marR="0" indent="0" algn="ctr" defTabSz="914400" rtl="0" latinLnBrk="0">
        <a:lnSpc>
          <a:spcPct val="100000"/>
        </a:lnSpc>
        <a:spcBef>
          <a:spcPts val="0"/>
        </a:spcBef>
        <a:spcAft>
          <a:spcPts val="0"/>
        </a:spcAft>
        <a:buClrTx/>
        <a:buSzTx/>
        <a:buFontTx/>
        <a:buNone/>
        <a:tabLst/>
        <a:defRPr sz="4400" b="0" i="0" u="none" strike="noStrike" cap="none" spc="0" baseline="0">
          <a:ln>
            <a:noFill/>
          </a:ln>
          <a:solidFill>
            <a:srgbClr val="000000"/>
          </a:solidFill>
          <a:uFillTx/>
          <a:latin typeface="+mj-lt"/>
          <a:ea typeface="+mj-ea"/>
          <a:cs typeface="+mj-cs"/>
          <a:sym typeface="Calibri"/>
        </a:defRPr>
      </a:lvl9pPr>
    </p:titleStyle>
    <p:bodyStyle>
      <a:lvl1pPr marL="342900" marR="0" indent="-3429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1pPr>
      <a:lvl2pPr marL="783771" marR="0" indent="-326571"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2pPr>
      <a:lvl3pPr marL="1219200" marR="0" indent="-30480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3pPr>
      <a:lvl4pPr marL="17373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4pPr>
      <a:lvl5pPr marL="21945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5pPr>
      <a:lvl6pPr marL="26517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6pPr>
      <a:lvl7pPr marL="3108960" marR="0" indent="-365760"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7pPr>
      <a:lvl8pPr marL="35661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8pPr>
      <a:lvl9pPr marL="4023359" marR="0" indent="-365759" algn="l" defTabSz="914400" rtl="0" latinLnBrk="0">
        <a:lnSpc>
          <a:spcPct val="100000"/>
        </a:lnSpc>
        <a:spcBef>
          <a:spcPts val="700"/>
        </a:spcBef>
        <a:spcAft>
          <a:spcPts val="0"/>
        </a:spcAft>
        <a:buClrTx/>
        <a:buSzPct val="100000"/>
        <a:buFont typeface="Arial"/>
        <a:buChar char="•"/>
        <a:tabLst/>
        <a:defRPr sz="3200" b="0" i="0" u="none" strike="noStrike" cap="none" spc="0" baseline="0">
          <a:ln>
            <a:noFill/>
          </a:ln>
          <a:solidFill>
            <a:srgbClr val="000000"/>
          </a:solidFill>
          <a:uFillTx/>
          <a:latin typeface="+mj-lt"/>
          <a:ea typeface="+mj-ea"/>
          <a:cs typeface="+mj-cs"/>
          <a:sym typeface="Calibri"/>
        </a:defRPr>
      </a:lvl9pPr>
    </p:bodyStyle>
    <p:otherStyle>
      <a:lvl1pPr marL="0" marR="0" indent="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1pPr>
      <a:lvl2pPr marL="0" marR="0" indent="457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2pPr>
      <a:lvl3pPr marL="0" marR="0" indent="914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3pPr>
      <a:lvl4pPr marL="0" marR="0" indent="1371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4pPr>
      <a:lvl5pPr marL="0" marR="0" indent="18288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5pPr>
      <a:lvl6pPr marL="0" marR="0" indent="22860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6pPr>
      <a:lvl7pPr marL="0" marR="0" indent="27432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7pPr>
      <a:lvl8pPr marL="0" marR="0" indent="32004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8pPr>
      <a:lvl9pPr marL="0" marR="0" indent="3657600" algn="r" defTabSz="914400" rtl="0" latinLnBrk="0">
        <a:lnSpc>
          <a:spcPct val="100000"/>
        </a:lnSpc>
        <a:spcBef>
          <a:spcPts val="0"/>
        </a:spcBef>
        <a:spcAft>
          <a:spcPts val="0"/>
        </a:spcAft>
        <a:buClrTx/>
        <a:buSzTx/>
        <a:buFontTx/>
        <a:buNone/>
        <a:tabLst/>
        <a:defRPr sz="1200" b="0" i="0" u="none" strike="noStrike" cap="none" spc="0" baseline="0">
          <a:ln>
            <a:noFill/>
          </a:ln>
          <a:solidFill>
            <a:schemeClr val="tx1"/>
          </a:solidFill>
          <a:uFillTx/>
          <a:latin typeface="+mn-lt"/>
          <a:ea typeface="+mn-ea"/>
          <a:cs typeface="+mn-cs"/>
          <a:sym typeface="Calibri"/>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6.tiff"/><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3" Type="http://schemas.openxmlformats.org/officeDocument/2006/relationships/image" Target="../media/image16.tiff"/><Relationship Id="rId2" Type="http://schemas.openxmlformats.org/officeDocument/2006/relationships/notesSlide" Target="../notesSlides/notesSlide10.xml"/><Relationship Id="rId1" Type="http://schemas.openxmlformats.org/officeDocument/2006/relationships/slideLayout" Target="../slideLayouts/slideLayout145.xml"/></Relationships>
</file>

<file path=ppt/slides/_rels/slide11.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17.png"/><Relationship Id="rId7" Type="http://schemas.openxmlformats.org/officeDocument/2006/relationships/image" Target="../media/image21.png"/><Relationship Id="rId2" Type="http://schemas.openxmlformats.org/officeDocument/2006/relationships/notesSlide" Target="../notesSlides/notesSlide11.xml"/><Relationship Id="rId1" Type="http://schemas.openxmlformats.org/officeDocument/2006/relationships/slideLayout" Target="../slideLayouts/slideLayout389.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24.png"/><Relationship Id="rId4" Type="http://schemas.openxmlformats.org/officeDocument/2006/relationships/image" Target="../media/image18.png"/><Relationship Id="rId9" Type="http://schemas.openxmlformats.org/officeDocument/2006/relationships/image" Target="../media/image23.png"/></Relationships>
</file>

<file path=ppt/slides/_rels/slide12.xml.rels><?xml version="1.0" encoding="UTF-8" standalone="yes"?>
<Relationships xmlns="http://schemas.openxmlformats.org/package/2006/relationships"><Relationship Id="rId8" Type="http://schemas.openxmlformats.org/officeDocument/2006/relationships/image" Target="../media/image27.png"/><Relationship Id="rId3" Type="http://schemas.openxmlformats.org/officeDocument/2006/relationships/image" Target="../media/image25.png"/><Relationship Id="rId7" Type="http://schemas.openxmlformats.org/officeDocument/2006/relationships/image" Target="../media/image20.png"/><Relationship Id="rId2" Type="http://schemas.openxmlformats.org/officeDocument/2006/relationships/notesSlide" Target="../notesSlides/notesSlide12.xml"/><Relationship Id="rId1" Type="http://schemas.openxmlformats.org/officeDocument/2006/relationships/slideLayout" Target="../slideLayouts/slideLayout389.xml"/><Relationship Id="rId6" Type="http://schemas.openxmlformats.org/officeDocument/2006/relationships/image" Target="../media/image26.tiff"/><Relationship Id="rId11" Type="http://schemas.openxmlformats.org/officeDocument/2006/relationships/image" Target="../media/image29.png"/><Relationship Id="rId5" Type="http://schemas.openxmlformats.org/officeDocument/2006/relationships/image" Target="../media/image19.png"/><Relationship Id="rId10" Type="http://schemas.openxmlformats.org/officeDocument/2006/relationships/image" Target="../media/image28.png"/><Relationship Id="rId4" Type="http://schemas.openxmlformats.org/officeDocument/2006/relationships/image" Target="../media/image18.png"/><Relationship Id="rId9" Type="http://schemas.openxmlformats.org/officeDocument/2006/relationships/image" Target="../media/image22.png"/></Relationships>
</file>

<file path=ppt/slides/_rels/slide13.xml.rels><?xml version="1.0" encoding="UTF-8" standalone="yes"?>
<Relationships xmlns="http://schemas.openxmlformats.org/package/2006/relationships"><Relationship Id="rId8" Type="http://schemas.openxmlformats.org/officeDocument/2006/relationships/image" Target="../media/image22.png"/><Relationship Id="rId3" Type="http://schemas.openxmlformats.org/officeDocument/2006/relationships/image" Target="../media/image30.jpeg"/><Relationship Id="rId7" Type="http://schemas.openxmlformats.org/officeDocument/2006/relationships/image" Target="../media/image31.jpeg"/><Relationship Id="rId2" Type="http://schemas.openxmlformats.org/officeDocument/2006/relationships/notesSlide" Target="../notesSlides/notesSlide13.xml"/><Relationship Id="rId1" Type="http://schemas.openxmlformats.org/officeDocument/2006/relationships/slideLayout" Target="../slideLayouts/slideLayout389.xml"/><Relationship Id="rId6" Type="http://schemas.openxmlformats.org/officeDocument/2006/relationships/image" Target="../media/image20.png"/><Relationship Id="rId5" Type="http://schemas.openxmlformats.org/officeDocument/2006/relationships/image" Target="../media/image19.png"/><Relationship Id="rId10" Type="http://schemas.openxmlformats.org/officeDocument/2006/relationships/image" Target="../media/image33.jpeg"/><Relationship Id="rId4" Type="http://schemas.openxmlformats.org/officeDocument/2006/relationships/image" Target="../media/image18.png"/><Relationship Id="rId9" Type="http://schemas.openxmlformats.org/officeDocument/2006/relationships/image" Target="../media/image32.jpeg"/></Relationships>
</file>

<file path=ppt/slides/_rels/slide14.xml.rels><?xml version="1.0" encoding="UTF-8" standalone="yes"?>
<Relationships xmlns="http://schemas.openxmlformats.org/package/2006/relationships"><Relationship Id="rId3" Type="http://schemas.openxmlformats.org/officeDocument/2006/relationships/image" Target="../media/image34.tiff"/><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8" Type="http://schemas.openxmlformats.org/officeDocument/2006/relationships/image" Target="../media/image40.png"/><Relationship Id="rId3" Type="http://schemas.openxmlformats.org/officeDocument/2006/relationships/image" Target="../media/image35.jpeg"/><Relationship Id="rId7" Type="http://schemas.openxmlformats.org/officeDocument/2006/relationships/image" Target="../media/image39.png"/><Relationship Id="rId2" Type="http://schemas.openxmlformats.org/officeDocument/2006/relationships/notesSlide" Target="../notesSlides/notesSlide15.xml"/><Relationship Id="rId1" Type="http://schemas.openxmlformats.org/officeDocument/2006/relationships/slideLayout" Target="../slideLayouts/slideLayout187.xml"/><Relationship Id="rId6" Type="http://schemas.openxmlformats.org/officeDocument/2006/relationships/image" Target="../media/image38.png"/><Relationship Id="rId5" Type="http://schemas.openxmlformats.org/officeDocument/2006/relationships/image" Target="../media/image37.png"/><Relationship Id="rId10" Type="http://schemas.openxmlformats.org/officeDocument/2006/relationships/image" Target="../media/image42.png"/><Relationship Id="rId4" Type="http://schemas.openxmlformats.org/officeDocument/2006/relationships/image" Target="../media/image36.jpeg"/><Relationship Id="rId9" Type="http://schemas.openxmlformats.org/officeDocument/2006/relationships/image" Target="../media/image41.png"/></Relationships>
</file>

<file path=ppt/slides/_rels/slide16.xml.rels><?xml version="1.0" encoding="UTF-8" standalone="yes"?>
<Relationships xmlns="http://schemas.openxmlformats.org/package/2006/relationships"><Relationship Id="rId3" Type="http://schemas.openxmlformats.org/officeDocument/2006/relationships/image" Target="../media/image43.tiff"/><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17.xml"/><Relationship Id="rId1" Type="http://schemas.openxmlformats.org/officeDocument/2006/relationships/slideLayout" Target="../slideLayouts/slideLayout2.xml"/><Relationship Id="rId4" Type="http://schemas.openxmlformats.org/officeDocument/2006/relationships/hyperlink" Target="https://www.mawc411.com/BUSINESS%20BUILDING%20DOWNLOADS/Digital%20Marketing%20Solution%20BV%20and%20Retail%20Profit%20Guide%20Update.pdf" TargetMode="External"/></Relationships>
</file>

<file path=ppt/slides/_rels/slide18.xml.rels><?xml version="1.0" encoding="UTF-8" standalone="yes"?>
<Relationships xmlns="http://schemas.openxmlformats.org/package/2006/relationships"><Relationship Id="rId3" Type="http://schemas.openxmlformats.org/officeDocument/2006/relationships/image" Target="../media/image45.tiff"/><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47.tiff"/></Relationships>
</file>

<file path=ppt/slides/_rels/slide2.xml.rels><?xml version="1.0" encoding="UTF-8" standalone="yes"?>
<Relationships xmlns="http://schemas.openxmlformats.org/package/2006/relationships"><Relationship Id="rId3" Type="http://schemas.openxmlformats.org/officeDocument/2006/relationships/image" Target="../media/image7.tiff"/><Relationship Id="rId2" Type="http://schemas.openxmlformats.org/officeDocument/2006/relationships/notesSlide" Target="../notesSlides/notesSlide2.xml"/><Relationship Id="rId1" Type="http://schemas.openxmlformats.org/officeDocument/2006/relationships/slideLayout" Target="../slideLayouts/slideLayout50.xml"/></Relationships>
</file>

<file path=ppt/slides/_rels/slide20.xml.rels><?xml version="1.0" encoding="UTF-8" standalone="yes"?>
<Relationships xmlns="http://schemas.openxmlformats.org/package/2006/relationships"><Relationship Id="rId8" Type="http://schemas.microsoft.com/office/2007/relationships/hdphoto" Target="../media/hdphoto3.wdp"/><Relationship Id="rId3" Type="http://schemas.openxmlformats.org/officeDocument/2006/relationships/image" Target="../media/image48.png"/><Relationship Id="rId7" Type="http://schemas.openxmlformats.org/officeDocument/2006/relationships/image" Target="../media/image50.jpeg"/><Relationship Id="rId2" Type="http://schemas.openxmlformats.org/officeDocument/2006/relationships/notesSlide" Target="../notesSlides/notesSlide20.xml"/><Relationship Id="rId1" Type="http://schemas.openxmlformats.org/officeDocument/2006/relationships/slideLayout" Target="../slideLayouts/slideLayout450.xml"/><Relationship Id="rId6" Type="http://schemas.microsoft.com/office/2007/relationships/hdphoto" Target="../media/hdphoto2.wdp"/><Relationship Id="rId5" Type="http://schemas.openxmlformats.org/officeDocument/2006/relationships/image" Target="../media/image49.png"/><Relationship Id="rId4" Type="http://schemas.microsoft.com/office/2007/relationships/hdphoto" Target="../media/hdphoto1.wdp"/></Relationships>
</file>

<file path=ppt/slides/_rels/slide21.xml.rels><?xml version="1.0" encoding="UTF-8" standalone="yes"?>
<Relationships xmlns="http://schemas.openxmlformats.org/package/2006/relationships"><Relationship Id="rId3" Type="http://schemas.openxmlformats.org/officeDocument/2006/relationships/image" Target="../media/image51.tiff"/><Relationship Id="rId2" Type="http://schemas.openxmlformats.org/officeDocument/2006/relationships/notesSlide" Target="../notesSlides/notesSlide21.xml"/><Relationship Id="rId1" Type="http://schemas.openxmlformats.org/officeDocument/2006/relationships/slideLayout" Target="../slideLayouts/slideLayout464.xml"/><Relationship Id="rId4" Type="http://schemas.openxmlformats.org/officeDocument/2006/relationships/image" Target="../media/image52.png"/></Relationships>
</file>

<file path=ppt/slides/_rels/slide22.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54.tiff"/><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55.tiff"/><Relationship Id="rId2" Type="http://schemas.openxmlformats.org/officeDocument/2006/relationships/notesSlide" Target="../notesSlides/notesSlide24.xml"/><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3" Type="http://schemas.openxmlformats.org/officeDocument/2006/relationships/image" Target="../media/image56.tiff"/><Relationship Id="rId2" Type="http://schemas.openxmlformats.org/officeDocument/2006/relationships/notesSlide" Target="../notesSlides/notesSlide25.xml"/><Relationship Id="rId1" Type="http://schemas.openxmlformats.org/officeDocument/2006/relationships/slideLayout" Target="../slideLayouts/slideLayout173.xml"/></Relationships>
</file>

<file path=ppt/slides/_rels/slide26.xml.rels><?xml version="1.0" encoding="UTF-8" standalone="yes"?>
<Relationships xmlns="http://schemas.openxmlformats.org/package/2006/relationships"><Relationship Id="rId3" Type="http://schemas.openxmlformats.org/officeDocument/2006/relationships/image" Target="../media/image44.tiff"/><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57.tiff"/><Relationship Id="rId2" Type="http://schemas.openxmlformats.org/officeDocument/2006/relationships/notesSlide" Target="../notesSlides/notesSlide27.xml"/><Relationship Id="rId1" Type="http://schemas.openxmlformats.org/officeDocument/2006/relationships/slideLayout" Target="../slideLayouts/slideLayout2.xml"/><Relationship Id="rId4" Type="http://schemas.openxmlformats.org/officeDocument/2006/relationships/hyperlink" Target="http://www.mawc411.com/grow_eng.html" TargetMode="External"/></Relationships>
</file>

<file path=ppt/slides/_rels/slide28.xml.rels><?xml version="1.0" encoding="UTF-8" standalone="yes"?>
<Relationships xmlns="http://schemas.openxmlformats.org/package/2006/relationships"><Relationship Id="rId3" Type="http://schemas.openxmlformats.org/officeDocument/2006/relationships/image" Target="../media/image58.jpe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29.xml"/><Relationship Id="rId1" Type="http://schemas.openxmlformats.org/officeDocument/2006/relationships/slideLayout" Target="../slideLayouts/slideLayout2.xml"/><Relationship Id="rId4" Type="http://schemas.openxmlformats.org/officeDocument/2006/relationships/image" Target="../media/image60.tiff"/></Relationships>
</file>

<file path=ppt/slides/_rels/slide3.xml.rels><?xml version="1.0" encoding="UTF-8" standalone="yes"?>
<Relationships xmlns="http://schemas.openxmlformats.org/package/2006/relationships"><Relationship Id="rId3" Type="http://schemas.openxmlformats.org/officeDocument/2006/relationships/image" Target="../media/image8.tiff"/><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8" Type="http://schemas.microsoft.com/office/2007/relationships/hdphoto" Target="../media/hdphoto6.wdp"/><Relationship Id="rId3" Type="http://schemas.openxmlformats.org/officeDocument/2006/relationships/image" Target="../media/image61.png"/><Relationship Id="rId7" Type="http://schemas.openxmlformats.org/officeDocument/2006/relationships/image" Target="../media/image63.png"/><Relationship Id="rId2" Type="http://schemas.openxmlformats.org/officeDocument/2006/relationships/notesSlide" Target="../notesSlides/notesSlide30.xml"/><Relationship Id="rId1" Type="http://schemas.openxmlformats.org/officeDocument/2006/relationships/slideLayout" Target="../slideLayouts/slideLayout159.xml"/><Relationship Id="rId6" Type="http://schemas.microsoft.com/office/2007/relationships/hdphoto" Target="../media/hdphoto5.wdp"/><Relationship Id="rId5" Type="http://schemas.openxmlformats.org/officeDocument/2006/relationships/image" Target="../media/image62.png"/><Relationship Id="rId4" Type="http://schemas.microsoft.com/office/2007/relationships/hdphoto" Target="../media/hdphoto4.wdp"/></Relationships>
</file>

<file path=ppt/slides/_rels/slide3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notesSlide" Target="../notesSlides/notesSlide31.xml"/><Relationship Id="rId1" Type="http://schemas.openxmlformats.org/officeDocument/2006/relationships/slideLayout" Target="../slideLayouts/slideLayout7.xml"/><Relationship Id="rId5" Type="http://schemas.openxmlformats.org/officeDocument/2006/relationships/image" Target="../media/image66.png"/><Relationship Id="rId4" Type="http://schemas.openxmlformats.org/officeDocument/2006/relationships/image" Target="../media/image65.png"/></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33.xml"/><Relationship Id="rId1" Type="http://schemas.openxmlformats.org/officeDocument/2006/relationships/slideLayout" Target="../slideLayouts/slideLayout405.xml"/><Relationship Id="rId4" Type="http://schemas.openxmlformats.org/officeDocument/2006/relationships/image" Target="../media/image68.png"/></Relationships>
</file>

<file path=ppt/slides/_rels/slide34.xml.rels><?xml version="1.0" encoding="UTF-8" standalone="yes"?>
<Relationships xmlns="http://schemas.openxmlformats.org/package/2006/relationships"><Relationship Id="rId8" Type="http://schemas.openxmlformats.org/officeDocument/2006/relationships/image" Target="../media/image74.png"/><Relationship Id="rId3" Type="http://schemas.openxmlformats.org/officeDocument/2006/relationships/image" Target="../media/image69.png"/><Relationship Id="rId7" Type="http://schemas.openxmlformats.org/officeDocument/2006/relationships/image" Target="../media/image73.png"/><Relationship Id="rId2" Type="http://schemas.openxmlformats.org/officeDocument/2006/relationships/notesSlide" Target="../notesSlides/notesSlide34.xml"/><Relationship Id="rId1" Type="http://schemas.openxmlformats.org/officeDocument/2006/relationships/slideLayout" Target="../slideLayouts/slideLayout7.xml"/><Relationship Id="rId6" Type="http://schemas.openxmlformats.org/officeDocument/2006/relationships/image" Target="../media/image72.png"/><Relationship Id="rId5" Type="http://schemas.openxmlformats.org/officeDocument/2006/relationships/image" Target="../media/image71.png"/><Relationship Id="rId4" Type="http://schemas.openxmlformats.org/officeDocument/2006/relationships/image" Target="../media/image70.png"/><Relationship Id="rId9" Type="http://schemas.openxmlformats.org/officeDocument/2006/relationships/image" Target="../media/image75.tiff"/></Relationships>
</file>

<file path=ppt/slides/_rels/slide35.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77.tiff"/><Relationship Id="rId2" Type="http://schemas.openxmlformats.org/officeDocument/2006/relationships/notesSlide" Target="../notesSlides/notesSlide36.xml"/><Relationship Id="rId1" Type="http://schemas.openxmlformats.org/officeDocument/2006/relationships/slideLayout" Target="../slideLayouts/slideLayout120.xml"/><Relationship Id="rId4" Type="http://schemas.openxmlformats.org/officeDocument/2006/relationships/image" Target="../media/image78.tiff"/></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289.xml"/></Relationships>
</file>

<file path=ppt/slides/_rels/slide4.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31.xml"/></Relationships>
</file>

<file path=ppt/slides/_rels/slide6.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7.xml"/><Relationship Id="rId1" Type="http://schemas.openxmlformats.org/officeDocument/2006/relationships/slideLayout" Target="../slideLayouts/slideLayout103.xml"/></Relationships>
</file>

<file path=ppt/slides/_rels/slide8.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4.tiff"/><Relationship Id="rId2" Type="http://schemas.openxmlformats.org/officeDocument/2006/relationships/notesSlide" Target="../notesSlides/notesSlide9.xml"/><Relationship Id="rId1" Type="http://schemas.openxmlformats.org/officeDocument/2006/relationships/slideLayout" Target="../slideLayouts/slideLayout131.xml"/><Relationship Id="rId4" Type="http://schemas.openxmlformats.org/officeDocument/2006/relationships/image" Target="../media/image15.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16" name="image2.ti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50105" y="-1"/>
            <a:ext cx="9212894" cy="5143502"/>
          </a:xfrm>
          <a:prstGeom prst="rect">
            <a:avLst/>
          </a:prstGeom>
          <a:ln w="12700">
            <a:miter lim="400000"/>
          </a:ln>
        </p:spPr>
      </p:pic>
      <p:sp>
        <p:nvSpPr>
          <p:cNvPr id="1117" name="Shape 1117"/>
          <p:cNvSpPr/>
          <p:nvPr/>
        </p:nvSpPr>
        <p:spPr>
          <a:xfrm>
            <a:off x="-6256" y="3742659"/>
            <a:ext cx="9144001" cy="1220266"/>
          </a:xfrm>
          <a:prstGeom prst="rect">
            <a:avLst/>
          </a:prstGeom>
          <a:solidFill>
            <a:srgbClr val="00B0F0">
              <a:alpha val="84000"/>
            </a:srgbClr>
          </a:solidFill>
          <a:ln w="25400">
            <a:solidFill>
              <a:srgbClr val="00B0F0"/>
            </a:solidFill>
          </a:ln>
        </p:spPr>
        <p:txBody>
          <a:bodyPr lIns="45705" tIns="45706" rIns="45705" bIns="45706" anchor="ctr"/>
          <a:lstStyle/>
          <a:p>
            <a:pPr algn="ctr" defTabSz="914085">
              <a:defRPr>
                <a:solidFill>
                  <a:srgbClr val="FFFFFF"/>
                </a:solidFill>
              </a:defRPr>
            </a:pPr>
            <a:endParaRPr>
              <a:latin typeface="微軟正黑體" panose="020B0604030504040204" pitchFamily="34" charset="-120"/>
              <a:ea typeface="微軟正黑體" panose="020B0604030504040204" pitchFamily="34" charset="-120"/>
            </a:endParaRPr>
          </a:p>
        </p:txBody>
      </p:sp>
      <p:sp>
        <p:nvSpPr>
          <p:cNvPr id="1118" name="Shape 1118"/>
          <p:cNvSpPr/>
          <p:nvPr/>
        </p:nvSpPr>
        <p:spPr>
          <a:xfrm>
            <a:off x="13056" y="3883000"/>
            <a:ext cx="9162789" cy="590903"/>
          </a:xfrm>
          <a:prstGeom prst="rect">
            <a:avLst/>
          </a:prstGeom>
          <a:ln w="12700">
            <a:miter lim="400000"/>
          </a:ln>
          <a:extLst>
            <a:ext uri="{C572A759-6A51-4108-AA02-DFA0A04FC94B}">
              <ma14:wrappingTextBoxFlag xmlns:ma14="http://schemas.microsoft.com/office/mac/drawingml/2011/main" xmlns="" val="1"/>
            </a:ext>
          </a:extLst>
        </p:spPr>
        <p:txBody>
          <a:bodyPr lIns="45705" tIns="45706" rIns="45705" bIns="45706">
            <a:spAutoFit/>
          </a:bodyPr>
          <a:lstStyle>
            <a:lvl1pPr algn="ctr">
              <a:lnSpc>
                <a:spcPct val="90000"/>
              </a:lnSpc>
              <a:defRPr sz="3200" spc="200">
                <a:solidFill>
                  <a:srgbClr val="FFFFFF"/>
                </a:solidFill>
                <a:latin typeface="+mn-lt"/>
                <a:ea typeface="+mn-ea"/>
                <a:cs typeface="+mn-cs"/>
                <a:sym typeface="Helvetica"/>
              </a:defRPr>
            </a:lvl1pPr>
          </a:lstStyle>
          <a:p>
            <a:r>
              <a:rPr lang="zh" sz="3600" b="1" i="0" dirty="0" smtClean="0">
                <a:solidFill>
                  <a:srgbClr val="FFFFFF"/>
                </a:solidFill>
                <a:latin typeface="微軟正黑體" panose="020B0604030504040204" pitchFamily="34" charset="-120"/>
                <a:ea typeface="微軟正黑體" panose="020B0604030504040204" pitchFamily="34" charset="-120"/>
              </a:rPr>
              <a:t>網路中心經營者概論課程</a:t>
            </a:r>
          </a:p>
        </p:txBody>
      </p:sp>
      <p:sp>
        <p:nvSpPr>
          <p:cNvPr id="1119" name="Shape 1119"/>
          <p:cNvSpPr/>
          <p:nvPr/>
        </p:nvSpPr>
        <p:spPr>
          <a:xfrm>
            <a:off x="222744" y="3639501"/>
            <a:ext cx="785621" cy="1323411"/>
          </a:xfrm>
          <a:prstGeom prst="rect">
            <a:avLst/>
          </a:prstGeom>
          <a:ln w="12700">
            <a:miter lim="400000"/>
          </a:ln>
          <a:extLst>
            <a:ext uri="{C572A759-6A51-4108-AA02-DFA0A04FC94B}">
              <ma14:wrappingTextBoxFlag xmlns:ma14="http://schemas.microsoft.com/office/mac/drawingml/2011/main" xmlns="" val="1"/>
            </a:ext>
          </a:extLst>
        </p:spPr>
        <p:txBody>
          <a:bodyPr lIns="45705" tIns="45706" rIns="45705" bIns="45706">
            <a:spAutoFit/>
          </a:bodyPr>
          <a:lstStyle>
            <a:lvl1pPr>
              <a:defRPr sz="8000">
                <a:solidFill>
                  <a:srgbClr val="FFFFFF"/>
                </a:solidFill>
                <a:latin typeface="+mn-lt"/>
                <a:ea typeface="+mn-ea"/>
                <a:cs typeface="+mn-cs"/>
                <a:sym typeface="Helvetica"/>
              </a:defRPr>
            </a:lvl1pPr>
          </a:lstStyle>
          <a:p>
            <a:r>
              <a:rPr>
                <a:latin typeface="微軟正黑體" panose="020B0604030504040204" pitchFamily="34" charset="-120"/>
                <a:ea typeface="微軟正黑體" panose="020B0604030504040204" pitchFamily="34" charset="-120"/>
              </a:rPr>
              <a:t>[</a:t>
            </a:r>
          </a:p>
        </p:txBody>
      </p:sp>
      <p:sp>
        <p:nvSpPr>
          <p:cNvPr id="1120" name="Shape 1120"/>
          <p:cNvSpPr/>
          <p:nvPr/>
        </p:nvSpPr>
        <p:spPr>
          <a:xfrm>
            <a:off x="8325296" y="3639499"/>
            <a:ext cx="726573" cy="1323411"/>
          </a:xfrm>
          <a:prstGeom prst="rect">
            <a:avLst/>
          </a:prstGeom>
          <a:ln w="12700">
            <a:miter lim="400000"/>
          </a:ln>
          <a:extLst>
            <a:ext uri="{C572A759-6A51-4108-AA02-DFA0A04FC94B}">
              <ma14:wrappingTextBoxFlag xmlns:ma14="http://schemas.microsoft.com/office/mac/drawingml/2011/main" xmlns="" val="1"/>
            </a:ext>
          </a:extLst>
        </p:spPr>
        <p:txBody>
          <a:bodyPr lIns="45705" tIns="45706" rIns="45705" bIns="45706">
            <a:spAutoFit/>
          </a:bodyPr>
          <a:lstStyle>
            <a:lvl1pPr>
              <a:defRPr sz="8000">
                <a:solidFill>
                  <a:srgbClr val="FFFFFF"/>
                </a:solidFill>
                <a:latin typeface="+mn-lt"/>
                <a:ea typeface="+mn-ea"/>
                <a:cs typeface="+mn-cs"/>
                <a:sym typeface="Helvetica"/>
              </a:defRPr>
            </a:lvl1pPr>
          </a:lstStyle>
          <a:p>
            <a:r>
              <a:rPr>
                <a:latin typeface="微軟正黑體" panose="020B0604030504040204" pitchFamily="34" charset="-120"/>
                <a:ea typeface="微軟正黑體" panose="020B0604030504040204" pitchFamily="34" charset="-120"/>
              </a:rPr>
              <a:t>]</a:t>
            </a:r>
          </a:p>
        </p:txBody>
      </p:sp>
      <p:sp>
        <p:nvSpPr>
          <p:cNvPr id="1121" name="Shape 1121"/>
          <p:cNvSpPr/>
          <p:nvPr/>
        </p:nvSpPr>
        <p:spPr>
          <a:xfrm>
            <a:off x="18805" y="4473918"/>
            <a:ext cx="9162789" cy="424703"/>
          </a:xfrm>
          <a:prstGeom prst="rect">
            <a:avLst/>
          </a:prstGeom>
          <a:ln w="12700">
            <a:miter lim="400000"/>
          </a:ln>
          <a:extLst>
            <a:ext uri="{C572A759-6A51-4108-AA02-DFA0A04FC94B}">
              <ma14:wrappingTextBoxFlag xmlns:ma14="http://schemas.microsoft.com/office/mac/drawingml/2011/main" xmlns="" val="1"/>
            </a:ext>
          </a:extLst>
        </p:spPr>
        <p:txBody>
          <a:bodyPr lIns="45705" tIns="45706" rIns="45705" bIns="45706">
            <a:spAutoFit/>
          </a:bodyPr>
          <a:lstStyle>
            <a:lvl1pPr algn="ctr">
              <a:lnSpc>
                <a:spcPct val="90000"/>
              </a:lnSpc>
              <a:defRPr sz="2000" spc="200">
                <a:solidFill>
                  <a:srgbClr val="FFFFFF"/>
                </a:solidFill>
                <a:latin typeface="+mn-lt"/>
                <a:ea typeface="+mn-ea"/>
                <a:cs typeface="+mn-cs"/>
                <a:sym typeface="Helvetica"/>
              </a:defRPr>
            </a:lvl1pPr>
          </a:lstStyle>
          <a:p>
            <a:r>
              <a:rPr lang="zh" sz="2400" b="1" i="0" dirty="0" smtClean="0">
                <a:solidFill>
                  <a:srgbClr val="FFFFFF"/>
                </a:solidFill>
                <a:latin typeface="微軟正黑體" panose="020B0604030504040204" pitchFamily="34" charset="-120"/>
                <a:ea typeface="微軟正黑體" panose="020B0604030504040204" pitchFamily="34" charset="-120"/>
              </a:rPr>
              <a:t>打造成功的系統</a:t>
            </a:r>
          </a:p>
        </p:txBody>
      </p:sp>
    </p:spTree>
  </p:cSld>
  <p:clrMapOvr>
    <a:masterClrMapping/>
  </p:clrMapOvr>
  <p:transition spd="med"/>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7" name="Rectangle 6"/>
          <p:cNvSpPr/>
          <p:nvPr/>
        </p:nvSpPr>
        <p:spPr>
          <a:xfrm>
            <a:off x="5218386" y="0"/>
            <a:ext cx="3925614" cy="5143500"/>
          </a:xfrm>
          <a:prstGeom prst="rect">
            <a:avLst/>
          </a:prstGeom>
          <a:solidFill>
            <a:srgbClr val="00B0F0">
              <a:alpha val="84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微軟正黑體" panose="020B0604030504040204" pitchFamily="34" charset="-120"/>
              <a:ea typeface="微軟正黑體" panose="020B0604030504040204" pitchFamily="34" charset="-120"/>
            </a:endParaRPr>
          </a:p>
        </p:txBody>
      </p:sp>
      <p:sp>
        <p:nvSpPr>
          <p:cNvPr id="8" name="TextBox 7"/>
          <p:cNvSpPr txBox="1"/>
          <p:nvPr/>
        </p:nvSpPr>
        <p:spPr>
          <a:xfrm>
            <a:off x="5332369" y="401925"/>
            <a:ext cx="3697648" cy="4585871"/>
          </a:xfrm>
          <a:prstGeom prst="rect">
            <a:avLst/>
          </a:prstGeom>
          <a:noFill/>
        </p:spPr>
        <p:txBody>
          <a:bodyPr wrap="square" rtlCol="0">
            <a:spAutoFit/>
          </a:bodyPr>
          <a:lstStyle/>
          <a:p>
            <a:pPr lvl="0"/>
            <a:r>
              <a:rPr lang="zh" sz="2400" b="1" i="0" dirty="0" smtClean="0">
                <a:solidFill>
                  <a:srgbClr val="FFFFFF"/>
                </a:solidFill>
                <a:latin typeface="微軟正黑體" panose="020B0604030504040204" pitchFamily="34" charset="-120"/>
                <a:ea typeface="微軟正黑體" panose="020B0604030504040204" pitchFamily="34" charset="-120"/>
              </a:rPr>
              <a:t>網站設計</a:t>
            </a:r>
          </a:p>
          <a:p>
            <a:pPr lvl="0"/>
            <a:r>
              <a:rPr lang="zh" sz="2000" b="1" i="0" dirty="0" smtClean="0">
                <a:solidFill>
                  <a:srgbClr val="FFFFFF"/>
                </a:solidFill>
                <a:latin typeface="微軟正黑體" panose="020B0604030504040204" pitchFamily="34" charset="-120"/>
                <a:ea typeface="微軟正黑體" panose="020B0604030504040204" pitchFamily="34" charset="-120"/>
              </a:rPr>
              <a:t>您的網站設計不只反映您的生意並且決定您將如何與您的訪客互動</a:t>
            </a:r>
          </a:p>
          <a:p>
            <a:pPr lvl="0"/>
            <a:endParaRPr lang="en-US" sz="2000" b="1" dirty="0">
              <a:solidFill>
                <a:schemeClr val="bg1"/>
              </a:solidFill>
              <a:latin typeface="微軟正黑體" panose="020B0604030504040204" pitchFamily="34" charset="-120"/>
              <a:ea typeface="微軟正黑體" panose="020B0604030504040204" pitchFamily="34" charset="-120"/>
            </a:endParaRPr>
          </a:p>
          <a:p>
            <a:pPr lvl="0"/>
            <a:r>
              <a:rPr lang="zh" sz="2400" b="1" i="0" dirty="0" smtClean="0">
                <a:solidFill>
                  <a:srgbClr val="FFFFFF"/>
                </a:solidFill>
                <a:latin typeface="微軟正黑體" panose="020B0604030504040204" pitchFamily="34" charset="-120"/>
                <a:ea typeface="微軟正黑體" panose="020B0604030504040204" pitchFamily="34" charset="-120"/>
              </a:rPr>
              <a:t>選項一：技術支援</a:t>
            </a:r>
            <a:r>
              <a:rPr lang="en-US" sz="2400" b="1" dirty="0" smtClean="0">
                <a:latin typeface="微軟正黑體" panose="020B0604030504040204" pitchFamily="34" charset="-120"/>
                <a:ea typeface="微軟正黑體" panose="020B0604030504040204" pitchFamily="34" charset="-120"/>
              </a:rPr>
              <a:t/>
            </a:r>
            <a:br>
              <a:rPr lang="en-US" sz="2400" b="1" dirty="0" smtClean="0">
                <a:latin typeface="微軟正黑體" panose="020B0604030504040204" pitchFamily="34" charset="-120"/>
                <a:ea typeface="微軟正黑體" panose="020B0604030504040204" pitchFamily="34" charset="-120"/>
              </a:rPr>
            </a:br>
            <a:r>
              <a:rPr lang="zh" sz="2000" b="1" i="0" dirty="0" smtClean="0">
                <a:solidFill>
                  <a:srgbClr val="FFFFFF"/>
                </a:solidFill>
                <a:latin typeface="微軟正黑體" panose="020B0604030504040204" pitchFamily="34" charset="-120"/>
                <a:ea typeface="微軟正黑體" panose="020B0604030504040204" pitchFamily="34" charset="-120"/>
              </a:rPr>
              <a:t>網站顧客可無限使用技術支援</a:t>
            </a:r>
          </a:p>
          <a:p>
            <a:pPr lvl="0"/>
            <a:endParaRPr lang="en-US" sz="2000" b="1" dirty="0">
              <a:solidFill>
                <a:schemeClr val="bg1"/>
              </a:solidFill>
              <a:latin typeface="微軟正黑體" panose="020B0604030504040204" pitchFamily="34" charset="-120"/>
              <a:ea typeface="微軟正黑體" panose="020B0604030504040204" pitchFamily="34" charset="-120"/>
            </a:endParaRPr>
          </a:p>
          <a:p>
            <a:pPr lvl="0"/>
            <a:r>
              <a:rPr lang="zh" sz="2400" b="1" i="0" dirty="0" smtClean="0">
                <a:solidFill>
                  <a:srgbClr val="FFFFFF"/>
                </a:solidFill>
                <a:latin typeface="微軟正黑體" panose="020B0604030504040204" pitchFamily="34" charset="-120"/>
                <a:ea typeface="微軟正黑體" panose="020B0604030504040204" pitchFamily="34" charset="-120"/>
              </a:rPr>
              <a:t>選項二：設計中心</a:t>
            </a:r>
          </a:p>
          <a:p>
            <a:pPr lvl="0"/>
            <a:r>
              <a:rPr lang="zh" sz="2000" b="1" i="0" dirty="0" smtClean="0">
                <a:solidFill>
                  <a:srgbClr val="FFFFFF"/>
                </a:solidFill>
                <a:latin typeface="微軟正黑體" panose="020B0604030504040204" pitchFamily="34" charset="-120"/>
                <a:ea typeface="微軟正黑體" panose="020B0604030504040204" pitchFamily="34" charset="-120"/>
              </a:rPr>
              <a:t>選購設計。我們的設計師可以在網路解決方案平台中設計出具有強烈品牌形象的專業網站</a:t>
            </a:r>
            <a:endParaRPr lang="en-US" altLang="zh" sz="2000" b="1" i="0" dirty="0" smtClean="0">
              <a:solidFill>
                <a:srgbClr val="FFFFFF"/>
              </a:solidFill>
              <a:latin typeface="微軟正黑體" panose="020B0604030504040204" pitchFamily="34" charset="-120"/>
              <a:ea typeface="微軟正黑體" panose="020B0604030504040204" pitchFamily="34" charset="-120"/>
            </a:endParaRPr>
          </a:p>
          <a:p>
            <a:pPr lvl="0"/>
            <a:endParaRPr lang="en-US" sz="2000" b="1" dirty="0">
              <a:solidFill>
                <a:schemeClr val="bg1"/>
              </a:solidFill>
              <a:latin typeface="微軟正黑體" panose="020B0604030504040204" pitchFamily="34" charset="-120"/>
              <a:ea typeface="微軟正黑體" panose="020B0604030504040204" pitchFamily="34" charset="-120"/>
            </a:endParaRPr>
          </a:p>
          <a:p>
            <a:pPr lvl="0" algn="ctr"/>
            <a:r>
              <a:rPr lang="zh" sz="2000" b="1" i="0" u="sng" dirty="0" smtClean="0">
                <a:solidFill>
                  <a:srgbClr val="FFFFFF"/>
                </a:solidFill>
                <a:latin typeface="微軟正黑體" panose="020B0604030504040204" pitchFamily="34" charset="-120"/>
                <a:ea typeface="微軟正黑體" panose="020B0604030504040204" pitchFamily="34" charset="-120"/>
              </a:rPr>
              <a:t>www.mawebcenters.com</a:t>
            </a:r>
          </a:p>
        </p:txBody>
      </p:sp>
    </p:spTree>
    <p:extLst>
      <p:ext uri="{BB962C8B-B14F-4D97-AF65-F5344CB8AC3E}">
        <p14:creationId xmlns:p14="http://schemas.microsoft.com/office/powerpoint/2010/main" val="1175054299"/>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2" name="Picture 11" descr="Design2_A.png"/>
          <p:cNvPicPr>
            <a:picLocks noChangeAspect="1"/>
          </p:cNvPicPr>
          <p:nvPr/>
        </p:nvPicPr>
        <p:blipFill>
          <a:blip r:embed="rId3"/>
          <a:stretch>
            <a:fillRect/>
          </a:stretch>
        </p:blipFill>
        <p:spPr>
          <a:xfrm>
            <a:off x="1153789" y="-171449"/>
            <a:ext cx="5361311" cy="4629150"/>
          </a:xfrm>
          <a:prstGeom prst="rect">
            <a:avLst/>
          </a:prstGeom>
        </p:spPr>
      </p:pic>
      <p:pic>
        <p:nvPicPr>
          <p:cNvPr id="221" name="Picture 6" descr="Picture 6"/>
          <p:cNvPicPr>
            <a:picLocks noChangeAspect="1"/>
          </p:cNvPicPr>
          <p:nvPr/>
        </p:nvPicPr>
        <p:blipFill>
          <a:blip r:embed="rId4"/>
          <a:srcRect l="23962" t="9509" r="38490"/>
          <a:stretch>
            <a:fillRect/>
          </a:stretch>
        </p:blipFill>
        <p:spPr>
          <a:xfrm>
            <a:off x="4671981" y="1150479"/>
            <a:ext cx="4270547" cy="4271350"/>
          </a:xfrm>
          <a:prstGeom prst="rect">
            <a:avLst/>
          </a:prstGeom>
          <a:ln w="12700">
            <a:miter lim="400000"/>
            <a:headEnd/>
            <a:tailEnd/>
          </a:ln>
        </p:spPr>
      </p:pic>
      <p:pic>
        <p:nvPicPr>
          <p:cNvPr id="222" name="Picture 4" descr="Picture 4"/>
          <p:cNvPicPr>
            <a:picLocks noChangeAspect="1"/>
          </p:cNvPicPr>
          <p:nvPr/>
        </p:nvPicPr>
        <p:blipFill>
          <a:blip r:embed="rId5" cstate="print"/>
          <a:srcRect l="9999" t="37419" r="74906" b="10287"/>
          <a:stretch>
            <a:fillRect/>
          </a:stretch>
        </p:blipFill>
        <p:spPr>
          <a:xfrm>
            <a:off x="945279" y="2159769"/>
            <a:ext cx="1716802" cy="2467904"/>
          </a:xfrm>
          <a:prstGeom prst="rect">
            <a:avLst/>
          </a:prstGeom>
          <a:ln w="12700">
            <a:miter lim="400000"/>
            <a:headEnd/>
            <a:tailEnd/>
          </a:ln>
        </p:spPr>
      </p:pic>
      <p:grpSp>
        <p:nvGrpSpPr>
          <p:cNvPr id="2" name="群組 1"/>
          <p:cNvGrpSpPr/>
          <p:nvPr/>
        </p:nvGrpSpPr>
        <p:grpSpPr>
          <a:xfrm>
            <a:off x="-13448" y="-19050"/>
            <a:ext cx="922174" cy="5162550"/>
            <a:chOff x="-13448" y="-19050"/>
            <a:chExt cx="922174" cy="5162550"/>
          </a:xfrm>
        </p:grpSpPr>
        <p:sp>
          <p:nvSpPr>
            <p:cNvPr id="223" name="Rectangle 10"/>
            <p:cNvSpPr/>
            <p:nvPr/>
          </p:nvSpPr>
          <p:spPr>
            <a:xfrm>
              <a:off x="-13448" y="-19050"/>
              <a:ext cx="922174" cy="5162550"/>
            </a:xfrm>
            <a:prstGeom prst="rect">
              <a:avLst/>
            </a:prstGeom>
            <a:solidFill>
              <a:schemeClr val="bg2">
                <a:lumMod val="75000"/>
              </a:schemeClr>
            </a:solidFill>
            <a:ln w="12700">
              <a:miter lim="400000"/>
            </a:ln>
          </p:spPr>
          <p:txBody>
            <a:bodyPr lIns="34289" rIns="34289" anchor="ctr"/>
            <a:lstStyle/>
            <a:p>
              <a:pPr algn="ctr" defTabSz="913924">
                <a:defRPr sz="2400">
                  <a:solidFill>
                    <a:srgbClr val="FFFFFF"/>
                  </a:solidFill>
                </a:defRPr>
              </a:pPr>
              <a:endParaRPr>
                <a:solidFill>
                  <a:srgbClr val="FFFFFF"/>
                </a:solidFill>
              </a:endParaRPr>
            </a:p>
          </p:txBody>
        </p:sp>
        <p:sp>
          <p:nvSpPr>
            <p:cNvPr id="224" name="Title 2"/>
            <p:cNvSpPr txBox="1"/>
            <p:nvPr/>
          </p:nvSpPr>
          <p:spPr>
            <a:xfrm rot="16200000">
              <a:off x="-981095" y="2179335"/>
              <a:ext cx="2862322" cy="784830"/>
            </a:xfrm>
            <a:prstGeom prst="rect">
              <a:avLst/>
            </a:prstGeom>
            <a:ln w="12700">
              <a:miter lim="400000"/>
            </a:ln>
          </p:spPr>
          <p:txBody>
            <a:bodyPr vert="eaVert" lIns="45720" tIns="45720" rIns="45720" bIns="45720" anchor="ctr">
              <a:spAutoFit/>
            </a:bodyPr>
            <a:lstStyle>
              <a:lvl1pPr algn="ctr">
                <a:defRPr sz="6000">
                  <a:solidFill>
                    <a:srgbClr val="FFFFFF"/>
                  </a:solidFill>
                  <a:latin typeface="Helvetica Neue"/>
                  <a:ea typeface="Helvetica Neue"/>
                  <a:cs typeface="Helvetica Neue"/>
                  <a:sym typeface="Helvetica Neue"/>
                </a:defRPr>
              </a:lvl1pPr>
            </a:lstStyle>
            <a:p>
              <a:pPr defTabSz="685800"/>
              <a:r>
                <a:rPr lang="zh-CN" altLang="en-US" sz="4500" dirty="0">
                  <a:latin typeface="微軟正黑體" panose="020B0604030504040204" pitchFamily="34" charset="-120"/>
                  <a:ea typeface="微軟正黑體" panose="020B0604030504040204" pitchFamily="34" charset="-120"/>
                </a:rPr>
                <a:t>設計中心</a:t>
              </a:r>
            </a:p>
          </p:txBody>
        </p:sp>
      </p:grpSp>
      <p:pic>
        <p:nvPicPr>
          <p:cNvPr id="225" name="Picture 3" descr="Picture 3"/>
          <p:cNvPicPr>
            <a:picLocks noChangeAspect="1"/>
          </p:cNvPicPr>
          <p:nvPr/>
        </p:nvPicPr>
        <p:blipFill>
          <a:blip r:embed="rId6"/>
          <a:stretch>
            <a:fillRect/>
          </a:stretch>
        </p:blipFill>
        <p:spPr>
          <a:xfrm>
            <a:off x="7829842" y="182444"/>
            <a:ext cx="1071563" cy="357188"/>
          </a:xfrm>
          <a:prstGeom prst="rect">
            <a:avLst/>
          </a:prstGeom>
          <a:ln w="12700">
            <a:miter lim="400000"/>
            <a:headEnd/>
            <a:tailEnd/>
          </a:ln>
        </p:spPr>
      </p:pic>
      <p:pic>
        <p:nvPicPr>
          <p:cNvPr id="15" name="Picture 14" descr="Design2_B2.png"/>
          <p:cNvPicPr>
            <a:picLocks noChangeAspect="1"/>
          </p:cNvPicPr>
          <p:nvPr/>
        </p:nvPicPr>
        <p:blipFill>
          <a:blip r:embed="rId7"/>
          <a:stretch>
            <a:fillRect/>
          </a:stretch>
        </p:blipFill>
        <p:spPr>
          <a:xfrm>
            <a:off x="5314950" y="2514601"/>
            <a:ext cx="3028950" cy="1943099"/>
          </a:xfrm>
          <a:prstGeom prst="rect">
            <a:avLst/>
          </a:prstGeom>
        </p:spPr>
      </p:pic>
      <p:pic>
        <p:nvPicPr>
          <p:cNvPr id="227" name="Picture 5" descr="Picture 5"/>
          <p:cNvPicPr>
            <a:picLocks noChangeAspect="1"/>
          </p:cNvPicPr>
          <p:nvPr/>
        </p:nvPicPr>
        <p:blipFill>
          <a:blip r:embed="rId8" cstate="print"/>
          <a:srcRect t="49317" r="88113" b="9302"/>
          <a:stretch>
            <a:fillRect/>
          </a:stretch>
        </p:blipFill>
        <p:spPr>
          <a:xfrm>
            <a:off x="7792019" y="3354506"/>
            <a:ext cx="1351982" cy="1952862"/>
          </a:xfrm>
          <a:prstGeom prst="rect">
            <a:avLst/>
          </a:prstGeom>
          <a:ln w="12700">
            <a:miter lim="400000"/>
            <a:headEnd/>
            <a:tailEnd/>
          </a:ln>
        </p:spPr>
      </p:pic>
      <p:pic>
        <p:nvPicPr>
          <p:cNvPr id="16" name="Picture 15" descr="Design2_C.png"/>
          <p:cNvPicPr>
            <a:picLocks noChangeAspect="1"/>
          </p:cNvPicPr>
          <p:nvPr/>
        </p:nvPicPr>
        <p:blipFill>
          <a:blip r:embed="rId9" cstate="print"/>
          <a:stretch>
            <a:fillRect/>
          </a:stretch>
        </p:blipFill>
        <p:spPr>
          <a:xfrm>
            <a:off x="1143000" y="2571750"/>
            <a:ext cx="1200150" cy="1657350"/>
          </a:xfrm>
          <a:prstGeom prst="rect">
            <a:avLst/>
          </a:prstGeom>
        </p:spPr>
      </p:pic>
      <p:pic>
        <p:nvPicPr>
          <p:cNvPr id="17" name="Picture 16" descr="Design2_D.png"/>
          <p:cNvPicPr>
            <a:picLocks noChangeAspect="1"/>
          </p:cNvPicPr>
          <p:nvPr/>
        </p:nvPicPr>
        <p:blipFill>
          <a:blip r:embed="rId10" cstate="print"/>
          <a:stretch>
            <a:fillRect/>
          </a:stretch>
        </p:blipFill>
        <p:spPr>
          <a:xfrm>
            <a:off x="8172450" y="3829050"/>
            <a:ext cx="552620" cy="1028700"/>
          </a:xfrm>
          <a:prstGeom prst="rect">
            <a:avLst/>
          </a:prstGeom>
        </p:spPr>
      </p:pic>
    </p:spTree>
    <p:extLst>
      <p:ext uri="{BB962C8B-B14F-4D97-AF65-F5344CB8AC3E}">
        <p14:creationId xmlns:p14="http://schemas.microsoft.com/office/powerpoint/2010/main" val="4185824825"/>
      </p:ext>
    </p:extLst>
  </p:cSld>
  <p:clrMapOvr>
    <a:masterClrMapping/>
  </p:clrMapOvr>
  <p:transition spd="med"/>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12" descr="Design3_A.png"/>
          <p:cNvPicPr>
            <a:picLocks noChangeAspect="1"/>
          </p:cNvPicPr>
          <p:nvPr/>
        </p:nvPicPr>
        <p:blipFill>
          <a:blip r:embed="rId3"/>
          <a:stretch>
            <a:fillRect/>
          </a:stretch>
        </p:blipFill>
        <p:spPr>
          <a:xfrm>
            <a:off x="1200150" y="171450"/>
            <a:ext cx="5200650" cy="4490429"/>
          </a:xfrm>
          <a:prstGeom prst="rect">
            <a:avLst/>
          </a:prstGeom>
        </p:spPr>
      </p:pic>
      <p:pic>
        <p:nvPicPr>
          <p:cNvPr id="234" name="Picture 6" descr="Picture 6"/>
          <p:cNvPicPr>
            <a:picLocks noChangeAspect="1"/>
          </p:cNvPicPr>
          <p:nvPr/>
        </p:nvPicPr>
        <p:blipFill>
          <a:blip r:embed="rId4"/>
          <a:srcRect l="23962" t="9509" r="38490"/>
          <a:stretch>
            <a:fillRect/>
          </a:stretch>
        </p:blipFill>
        <p:spPr>
          <a:xfrm>
            <a:off x="4671981" y="1150479"/>
            <a:ext cx="4270547" cy="4271350"/>
          </a:xfrm>
          <a:prstGeom prst="rect">
            <a:avLst/>
          </a:prstGeom>
          <a:ln w="12700">
            <a:miter lim="400000"/>
            <a:headEnd/>
            <a:tailEnd/>
          </a:ln>
        </p:spPr>
      </p:pic>
      <p:pic>
        <p:nvPicPr>
          <p:cNvPr id="235" name="Picture 4" descr="Picture 4"/>
          <p:cNvPicPr>
            <a:picLocks noChangeAspect="1"/>
          </p:cNvPicPr>
          <p:nvPr/>
        </p:nvPicPr>
        <p:blipFill>
          <a:blip r:embed="rId5" cstate="print"/>
          <a:srcRect l="9999" t="37419" r="74906" b="10287"/>
          <a:stretch>
            <a:fillRect/>
          </a:stretch>
        </p:blipFill>
        <p:spPr>
          <a:xfrm>
            <a:off x="945279" y="2159769"/>
            <a:ext cx="1716802" cy="2467904"/>
          </a:xfrm>
          <a:prstGeom prst="rect">
            <a:avLst/>
          </a:prstGeom>
          <a:ln w="12700">
            <a:miter lim="400000"/>
            <a:headEnd/>
            <a:tailEnd/>
          </a:ln>
        </p:spPr>
      </p:pic>
      <p:pic>
        <p:nvPicPr>
          <p:cNvPr id="238" name="Picture 15" descr="Picture 15"/>
          <p:cNvPicPr>
            <a:picLocks noChangeAspect="1"/>
          </p:cNvPicPr>
          <p:nvPr/>
        </p:nvPicPr>
        <p:blipFill>
          <a:blip r:embed="rId6" cstate="print"/>
          <a:srcRect r="8671" b="19864"/>
          <a:stretch>
            <a:fillRect/>
          </a:stretch>
        </p:blipFill>
        <p:spPr>
          <a:xfrm>
            <a:off x="8176685" y="3852739"/>
            <a:ext cx="548754" cy="989717"/>
          </a:xfrm>
          <a:prstGeom prst="rect">
            <a:avLst/>
          </a:prstGeom>
          <a:ln w="12700">
            <a:miter lim="400000"/>
            <a:headEnd/>
            <a:tailEnd/>
          </a:ln>
        </p:spPr>
      </p:pic>
      <p:pic>
        <p:nvPicPr>
          <p:cNvPr id="239" name="Picture 3" descr="Picture 3"/>
          <p:cNvPicPr>
            <a:picLocks noChangeAspect="1"/>
          </p:cNvPicPr>
          <p:nvPr/>
        </p:nvPicPr>
        <p:blipFill>
          <a:blip r:embed="rId7"/>
          <a:stretch>
            <a:fillRect/>
          </a:stretch>
        </p:blipFill>
        <p:spPr>
          <a:xfrm>
            <a:off x="7829842" y="182444"/>
            <a:ext cx="1071563" cy="357188"/>
          </a:xfrm>
          <a:prstGeom prst="rect">
            <a:avLst/>
          </a:prstGeom>
          <a:ln w="12700">
            <a:miter lim="400000"/>
            <a:headEnd/>
            <a:tailEnd/>
          </a:ln>
        </p:spPr>
      </p:pic>
      <p:pic>
        <p:nvPicPr>
          <p:cNvPr id="17" name="Picture 16" descr="Design3_B2.png"/>
          <p:cNvPicPr>
            <a:picLocks noChangeAspect="1"/>
          </p:cNvPicPr>
          <p:nvPr/>
        </p:nvPicPr>
        <p:blipFill>
          <a:blip r:embed="rId8" cstate="print"/>
          <a:stretch>
            <a:fillRect/>
          </a:stretch>
        </p:blipFill>
        <p:spPr>
          <a:xfrm>
            <a:off x="5348390" y="2457450"/>
            <a:ext cx="2995510" cy="1955935"/>
          </a:xfrm>
          <a:prstGeom prst="rect">
            <a:avLst/>
          </a:prstGeom>
        </p:spPr>
      </p:pic>
      <p:pic>
        <p:nvPicPr>
          <p:cNvPr id="241" name="Picture 5" descr="Picture 5"/>
          <p:cNvPicPr>
            <a:picLocks noChangeAspect="1"/>
          </p:cNvPicPr>
          <p:nvPr/>
        </p:nvPicPr>
        <p:blipFill>
          <a:blip r:embed="rId9" cstate="print"/>
          <a:srcRect t="49317" r="88113" b="9302"/>
          <a:stretch>
            <a:fillRect/>
          </a:stretch>
        </p:blipFill>
        <p:spPr>
          <a:xfrm>
            <a:off x="7792019" y="3354506"/>
            <a:ext cx="1351982" cy="1952862"/>
          </a:xfrm>
          <a:prstGeom prst="rect">
            <a:avLst/>
          </a:prstGeom>
          <a:ln w="12700">
            <a:miter lim="400000"/>
            <a:headEnd/>
            <a:tailEnd/>
          </a:ln>
        </p:spPr>
      </p:pic>
      <p:pic>
        <p:nvPicPr>
          <p:cNvPr id="18" name="Picture 17" descr="Design3_D.png"/>
          <p:cNvPicPr>
            <a:picLocks noChangeAspect="1"/>
          </p:cNvPicPr>
          <p:nvPr/>
        </p:nvPicPr>
        <p:blipFill>
          <a:blip r:embed="rId10" cstate="print"/>
          <a:stretch>
            <a:fillRect/>
          </a:stretch>
        </p:blipFill>
        <p:spPr>
          <a:xfrm>
            <a:off x="8172450" y="3872424"/>
            <a:ext cx="571500" cy="1042477"/>
          </a:xfrm>
          <a:prstGeom prst="rect">
            <a:avLst/>
          </a:prstGeom>
        </p:spPr>
      </p:pic>
      <p:pic>
        <p:nvPicPr>
          <p:cNvPr id="19" name="Picture 18" descr="Design3_C.png"/>
          <p:cNvPicPr>
            <a:picLocks noChangeAspect="1"/>
          </p:cNvPicPr>
          <p:nvPr/>
        </p:nvPicPr>
        <p:blipFill>
          <a:blip r:embed="rId11" cstate="print"/>
          <a:stretch>
            <a:fillRect/>
          </a:stretch>
        </p:blipFill>
        <p:spPr>
          <a:xfrm>
            <a:off x="1143001" y="2628900"/>
            <a:ext cx="1200150" cy="1543050"/>
          </a:xfrm>
          <a:prstGeom prst="rect">
            <a:avLst/>
          </a:prstGeom>
        </p:spPr>
      </p:pic>
      <p:grpSp>
        <p:nvGrpSpPr>
          <p:cNvPr id="14" name="群組 13"/>
          <p:cNvGrpSpPr/>
          <p:nvPr/>
        </p:nvGrpSpPr>
        <p:grpSpPr>
          <a:xfrm>
            <a:off x="-13448" y="-19050"/>
            <a:ext cx="922174" cy="5162550"/>
            <a:chOff x="-13448" y="-19050"/>
            <a:chExt cx="922174" cy="5162550"/>
          </a:xfrm>
        </p:grpSpPr>
        <p:sp>
          <p:nvSpPr>
            <p:cNvPr id="15" name="Rectangle 10"/>
            <p:cNvSpPr/>
            <p:nvPr/>
          </p:nvSpPr>
          <p:spPr>
            <a:xfrm>
              <a:off x="-13448" y="-19050"/>
              <a:ext cx="922174" cy="5162550"/>
            </a:xfrm>
            <a:prstGeom prst="rect">
              <a:avLst/>
            </a:prstGeom>
            <a:solidFill>
              <a:schemeClr val="bg2">
                <a:lumMod val="75000"/>
              </a:schemeClr>
            </a:solidFill>
            <a:ln w="12700">
              <a:miter lim="400000"/>
            </a:ln>
          </p:spPr>
          <p:txBody>
            <a:bodyPr lIns="34289" rIns="34289" anchor="ctr"/>
            <a:lstStyle/>
            <a:p>
              <a:pPr algn="ctr" defTabSz="913924">
                <a:defRPr sz="2400">
                  <a:solidFill>
                    <a:srgbClr val="FFFFFF"/>
                  </a:solidFill>
                </a:defRPr>
              </a:pPr>
              <a:endParaRPr>
                <a:solidFill>
                  <a:srgbClr val="FFFFFF"/>
                </a:solidFill>
              </a:endParaRPr>
            </a:p>
          </p:txBody>
        </p:sp>
        <p:sp>
          <p:nvSpPr>
            <p:cNvPr id="16" name="Title 2"/>
            <p:cNvSpPr txBox="1"/>
            <p:nvPr/>
          </p:nvSpPr>
          <p:spPr>
            <a:xfrm rot="16200000">
              <a:off x="-981095" y="2179335"/>
              <a:ext cx="2862322" cy="784830"/>
            </a:xfrm>
            <a:prstGeom prst="rect">
              <a:avLst/>
            </a:prstGeom>
            <a:ln w="12700">
              <a:miter lim="400000"/>
            </a:ln>
          </p:spPr>
          <p:txBody>
            <a:bodyPr vert="eaVert" lIns="45720" tIns="45720" rIns="45720" bIns="45720" anchor="ctr">
              <a:spAutoFit/>
            </a:bodyPr>
            <a:lstStyle>
              <a:lvl1pPr algn="ctr">
                <a:defRPr sz="6000">
                  <a:solidFill>
                    <a:srgbClr val="FFFFFF"/>
                  </a:solidFill>
                  <a:latin typeface="Helvetica Neue"/>
                  <a:ea typeface="Helvetica Neue"/>
                  <a:cs typeface="Helvetica Neue"/>
                  <a:sym typeface="Helvetica Neue"/>
                </a:defRPr>
              </a:lvl1pPr>
            </a:lstStyle>
            <a:p>
              <a:pPr defTabSz="685800"/>
              <a:r>
                <a:rPr lang="zh-CN" altLang="en-US" sz="4500" dirty="0">
                  <a:latin typeface="微軟正黑體" panose="020B0604030504040204" pitchFamily="34" charset="-120"/>
                  <a:ea typeface="微軟正黑體" panose="020B0604030504040204" pitchFamily="34" charset="-120"/>
                </a:rPr>
                <a:t>設計中心</a:t>
              </a:r>
            </a:p>
          </p:txBody>
        </p:sp>
      </p:grpSp>
    </p:spTree>
    <p:extLst>
      <p:ext uri="{BB962C8B-B14F-4D97-AF65-F5344CB8AC3E}">
        <p14:creationId xmlns:p14="http://schemas.microsoft.com/office/powerpoint/2010/main" val="2269425953"/>
      </p:ext>
    </p:extLst>
  </p:cSld>
  <p:clrMapOvr>
    <a:masterClrMapping/>
  </p:clrMapOvr>
  <p:transition spd="med"/>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47" name="Picture 17" descr="Picture 17"/>
          <p:cNvPicPr>
            <a:picLocks noChangeAspect="1"/>
          </p:cNvPicPr>
          <p:nvPr/>
        </p:nvPicPr>
        <p:blipFill>
          <a:blip r:embed="rId3"/>
          <a:stretch>
            <a:fillRect/>
          </a:stretch>
        </p:blipFill>
        <p:spPr>
          <a:xfrm>
            <a:off x="1593493" y="0"/>
            <a:ext cx="5112573" cy="4414380"/>
          </a:xfrm>
          <a:prstGeom prst="rect">
            <a:avLst/>
          </a:prstGeom>
          <a:ln w="12700">
            <a:miter lim="400000"/>
            <a:headEnd/>
            <a:tailEnd/>
          </a:ln>
        </p:spPr>
      </p:pic>
      <p:pic>
        <p:nvPicPr>
          <p:cNvPr id="248" name="Picture 6" descr="Picture 6"/>
          <p:cNvPicPr>
            <a:picLocks noChangeAspect="1"/>
          </p:cNvPicPr>
          <p:nvPr/>
        </p:nvPicPr>
        <p:blipFill>
          <a:blip r:embed="rId4"/>
          <a:srcRect l="23962" t="9509" r="38490"/>
          <a:stretch>
            <a:fillRect/>
          </a:stretch>
        </p:blipFill>
        <p:spPr>
          <a:xfrm>
            <a:off x="4671981" y="1150479"/>
            <a:ext cx="4270547" cy="4271350"/>
          </a:xfrm>
          <a:prstGeom prst="rect">
            <a:avLst/>
          </a:prstGeom>
          <a:ln w="12700">
            <a:miter lim="400000"/>
            <a:headEnd/>
            <a:tailEnd/>
          </a:ln>
        </p:spPr>
      </p:pic>
      <p:pic>
        <p:nvPicPr>
          <p:cNvPr id="249" name="Picture 4" descr="Picture 4"/>
          <p:cNvPicPr>
            <a:picLocks noChangeAspect="1"/>
          </p:cNvPicPr>
          <p:nvPr/>
        </p:nvPicPr>
        <p:blipFill>
          <a:blip r:embed="rId5" cstate="print"/>
          <a:srcRect l="9999" t="37419" r="74906" b="10287"/>
          <a:stretch>
            <a:fillRect/>
          </a:stretch>
        </p:blipFill>
        <p:spPr>
          <a:xfrm>
            <a:off x="945279" y="2159769"/>
            <a:ext cx="1716802" cy="2467904"/>
          </a:xfrm>
          <a:prstGeom prst="rect">
            <a:avLst/>
          </a:prstGeom>
          <a:ln w="12700">
            <a:miter lim="400000"/>
            <a:headEnd/>
            <a:tailEnd/>
          </a:ln>
        </p:spPr>
      </p:pic>
      <p:pic>
        <p:nvPicPr>
          <p:cNvPr id="252" name="Picture 3" descr="Picture 3"/>
          <p:cNvPicPr>
            <a:picLocks noChangeAspect="1"/>
          </p:cNvPicPr>
          <p:nvPr/>
        </p:nvPicPr>
        <p:blipFill>
          <a:blip r:embed="rId6"/>
          <a:stretch>
            <a:fillRect/>
          </a:stretch>
        </p:blipFill>
        <p:spPr>
          <a:xfrm>
            <a:off x="7829842" y="182444"/>
            <a:ext cx="1071563" cy="357188"/>
          </a:xfrm>
          <a:prstGeom prst="rect">
            <a:avLst/>
          </a:prstGeom>
          <a:ln w="12700">
            <a:miter lim="400000"/>
            <a:headEnd/>
            <a:tailEnd/>
          </a:ln>
        </p:spPr>
      </p:pic>
      <p:pic>
        <p:nvPicPr>
          <p:cNvPr id="253" name="Picture 18" descr="Picture 18"/>
          <p:cNvPicPr>
            <a:picLocks noChangeAspect="1"/>
          </p:cNvPicPr>
          <p:nvPr/>
        </p:nvPicPr>
        <p:blipFill>
          <a:blip r:embed="rId7"/>
          <a:stretch>
            <a:fillRect/>
          </a:stretch>
        </p:blipFill>
        <p:spPr>
          <a:xfrm>
            <a:off x="5335858" y="2470395"/>
            <a:ext cx="3021831" cy="1952348"/>
          </a:xfrm>
          <a:prstGeom prst="rect">
            <a:avLst/>
          </a:prstGeom>
          <a:ln w="12700">
            <a:miter lim="400000"/>
            <a:headEnd/>
            <a:tailEnd/>
          </a:ln>
        </p:spPr>
      </p:pic>
      <p:pic>
        <p:nvPicPr>
          <p:cNvPr id="254" name="Picture 5" descr="Picture 5"/>
          <p:cNvPicPr>
            <a:picLocks noChangeAspect="1"/>
          </p:cNvPicPr>
          <p:nvPr/>
        </p:nvPicPr>
        <p:blipFill>
          <a:blip r:embed="rId8" cstate="print"/>
          <a:srcRect t="49317" r="88113" b="9302"/>
          <a:stretch>
            <a:fillRect/>
          </a:stretch>
        </p:blipFill>
        <p:spPr>
          <a:xfrm>
            <a:off x="7792021" y="3354506"/>
            <a:ext cx="1351981" cy="1952862"/>
          </a:xfrm>
          <a:prstGeom prst="rect">
            <a:avLst/>
          </a:prstGeom>
          <a:ln w="12700">
            <a:miter lim="400000"/>
            <a:headEnd/>
            <a:tailEnd/>
          </a:ln>
        </p:spPr>
      </p:pic>
      <p:pic>
        <p:nvPicPr>
          <p:cNvPr id="255" name="Picture 20" descr="Picture 20"/>
          <p:cNvPicPr>
            <a:picLocks noChangeAspect="1"/>
          </p:cNvPicPr>
          <p:nvPr/>
        </p:nvPicPr>
        <p:blipFill>
          <a:blip r:embed="rId9"/>
          <a:stretch>
            <a:fillRect/>
          </a:stretch>
        </p:blipFill>
        <p:spPr>
          <a:xfrm>
            <a:off x="8181099" y="3856400"/>
            <a:ext cx="529678" cy="1078014"/>
          </a:xfrm>
          <a:prstGeom prst="rect">
            <a:avLst/>
          </a:prstGeom>
          <a:ln w="12700">
            <a:miter lim="400000"/>
            <a:headEnd/>
            <a:tailEnd/>
          </a:ln>
        </p:spPr>
      </p:pic>
      <p:pic>
        <p:nvPicPr>
          <p:cNvPr id="256" name="Picture 21" descr="Picture 21"/>
          <p:cNvPicPr>
            <a:picLocks noChangeAspect="1"/>
          </p:cNvPicPr>
          <p:nvPr/>
        </p:nvPicPr>
        <p:blipFill>
          <a:blip r:embed="rId10"/>
          <a:stretch>
            <a:fillRect/>
          </a:stretch>
        </p:blipFill>
        <p:spPr>
          <a:xfrm>
            <a:off x="1187100" y="2617747"/>
            <a:ext cx="1145879" cy="1551563"/>
          </a:xfrm>
          <a:prstGeom prst="rect">
            <a:avLst/>
          </a:prstGeom>
          <a:ln w="12700">
            <a:miter lim="400000"/>
            <a:headEnd/>
            <a:tailEnd/>
          </a:ln>
        </p:spPr>
      </p:pic>
      <p:grpSp>
        <p:nvGrpSpPr>
          <p:cNvPr id="12" name="群組 11"/>
          <p:cNvGrpSpPr/>
          <p:nvPr/>
        </p:nvGrpSpPr>
        <p:grpSpPr>
          <a:xfrm>
            <a:off x="-13448" y="-19050"/>
            <a:ext cx="922174" cy="5162550"/>
            <a:chOff x="-13448" y="-19050"/>
            <a:chExt cx="922174" cy="5162550"/>
          </a:xfrm>
        </p:grpSpPr>
        <p:sp>
          <p:nvSpPr>
            <p:cNvPr id="13" name="Rectangle 10"/>
            <p:cNvSpPr/>
            <p:nvPr/>
          </p:nvSpPr>
          <p:spPr>
            <a:xfrm>
              <a:off x="-13448" y="-19050"/>
              <a:ext cx="922174" cy="5162550"/>
            </a:xfrm>
            <a:prstGeom prst="rect">
              <a:avLst/>
            </a:prstGeom>
            <a:solidFill>
              <a:schemeClr val="bg2">
                <a:lumMod val="75000"/>
              </a:schemeClr>
            </a:solidFill>
            <a:ln w="12700">
              <a:miter lim="400000"/>
            </a:ln>
          </p:spPr>
          <p:txBody>
            <a:bodyPr lIns="34289" rIns="34289" anchor="ctr"/>
            <a:lstStyle/>
            <a:p>
              <a:pPr algn="ctr" defTabSz="913924">
                <a:defRPr sz="2400">
                  <a:solidFill>
                    <a:srgbClr val="FFFFFF"/>
                  </a:solidFill>
                </a:defRPr>
              </a:pPr>
              <a:endParaRPr>
                <a:solidFill>
                  <a:srgbClr val="FFFFFF"/>
                </a:solidFill>
              </a:endParaRPr>
            </a:p>
          </p:txBody>
        </p:sp>
        <p:sp>
          <p:nvSpPr>
            <p:cNvPr id="14" name="Title 2"/>
            <p:cNvSpPr txBox="1"/>
            <p:nvPr/>
          </p:nvSpPr>
          <p:spPr>
            <a:xfrm rot="16200000">
              <a:off x="-981095" y="2179335"/>
              <a:ext cx="2862322" cy="784830"/>
            </a:xfrm>
            <a:prstGeom prst="rect">
              <a:avLst/>
            </a:prstGeom>
            <a:ln w="12700">
              <a:miter lim="400000"/>
            </a:ln>
          </p:spPr>
          <p:txBody>
            <a:bodyPr vert="eaVert" lIns="45720" tIns="45720" rIns="45720" bIns="45720" anchor="ctr">
              <a:spAutoFit/>
            </a:bodyPr>
            <a:lstStyle>
              <a:lvl1pPr algn="ctr">
                <a:defRPr sz="6000">
                  <a:solidFill>
                    <a:srgbClr val="FFFFFF"/>
                  </a:solidFill>
                  <a:latin typeface="Helvetica Neue"/>
                  <a:ea typeface="Helvetica Neue"/>
                  <a:cs typeface="Helvetica Neue"/>
                  <a:sym typeface="Helvetica Neue"/>
                </a:defRPr>
              </a:lvl1pPr>
            </a:lstStyle>
            <a:p>
              <a:pPr defTabSz="685800"/>
              <a:r>
                <a:rPr lang="zh-CN" altLang="en-US" sz="4500" dirty="0">
                  <a:latin typeface="微軟正黑體" panose="020B0604030504040204" pitchFamily="34" charset="-120"/>
                  <a:ea typeface="微軟正黑體" panose="020B0604030504040204" pitchFamily="34" charset="-120"/>
                </a:rPr>
                <a:t>設計中心</a:t>
              </a:r>
            </a:p>
          </p:txBody>
        </p:sp>
      </p:grpSp>
    </p:spTree>
    <p:extLst>
      <p:ext uri="{BB962C8B-B14F-4D97-AF65-F5344CB8AC3E}">
        <p14:creationId xmlns:p14="http://schemas.microsoft.com/office/powerpoint/2010/main" val="1072483030"/>
      </p:ext>
    </p:extLst>
  </p:cSld>
  <p:clrMapOvr>
    <a:masterClrMapping/>
  </p:clrMapOvr>
  <p:transition spd="med"/>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892440" y="0"/>
            <a:ext cx="7248450" cy="5143500"/>
          </a:xfrm>
          <a:prstGeom prst="rect">
            <a:avLst/>
          </a:prstGeom>
        </p:spPr>
      </p:pic>
      <p:sp>
        <p:nvSpPr>
          <p:cNvPr id="4" name="Rectangle 3"/>
          <p:cNvSpPr/>
          <p:nvPr/>
        </p:nvSpPr>
        <p:spPr>
          <a:xfrm>
            <a:off x="381000" y="-6350"/>
            <a:ext cx="3048000" cy="5143500"/>
          </a:xfrm>
          <a:prstGeom prst="rect">
            <a:avLst/>
          </a:prstGeom>
          <a:solidFill>
            <a:schemeClr val="tx1">
              <a:lumMod val="85000"/>
              <a:lumOff val="1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微軟正黑體" panose="020B0604030504040204" pitchFamily="34" charset="-120"/>
              <a:ea typeface="微軟正黑體" panose="020B0604030504040204" pitchFamily="34" charset="-120"/>
            </a:endParaRPr>
          </a:p>
        </p:txBody>
      </p:sp>
      <p:cxnSp>
        <p:nvCxnSpPr>
          <p:cNvPr id="5" name="Straight Connector 4"/>
          <p:cNvCxnSpPr/>
          <p:nvPr/>
        </p:nvCxnSpPr>
        <p:spPr>
          <a:xfrm>
            <a:off x="609600" y="1660327"/>
            <a:ext cx="26670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6" name="Straight Connector 5"/>
          <p:cNvCxnSpPr/>
          <p:nvPr/>
        </p:nvCxnSpPr>
        <p:spPr>
          <a:xfrm>
            <a:off x="609600" y="2266950"/>
            <a:ext cx="26670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cxnSp>
        <p:nvCxnSpPr>
          <p:cNvPr id="7" name="Straight Connector 6"/>
          <p:cNvCxnSpPr/>
          <p:nvPr/>
        </p:nvCxnSpPr>
        <p:spPr>
          <a:xfrm>
            <a:off x="609600" y="2800350"/>
            <a:ext cx="26670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8" name="Rectangle 7"/>
          <p:cNvSpPr/>
          <p:nvPr/>
        </p:nvSpPr>
        <p:spPr>
          <a:xfrm>
            <a:off x="323186" y="100286"/>
            <a:ext cx="3162300" cy="1154162"/>
          </a:xfrm>
          <a:prstGeom prst="rect">
            <a:avLst/>
          </a:prstGeom>
        </p:spPr>
        <p:txBody>
          <a:bodyPr wrap="square">
            <a:spAutoFit/>
          </a:bodyPr>
          <a:lstStyle/>
          <a:p>
            <a:pPr algn="ctr" defTabSz="914400">
              <a:spcAft>
                <a:spcPts val="600"/>
              </a:spcAft>
            </a:pPr>
            <a:r>
              <a:rPr lang="zh" sz="3200" b="1" i="0" dirty="0" smtClean="0">
                <a:solidFill>
                  <a:srgbClr val="00B0F0"/>
                </a:solidFill>
                <a:latin typeface="微軟正黑體" panose="020B0604030504040204" pitchFamily="34" charset="-120"/>
                <a:ea typeface="微軟正黑體" panose="020B0604030504040204" pitchFamily="34" charset="-120"/>
              </a:rPr>
              <a:t>絕佳的</a:t>
            </a:r>
            <a:endParaRPr lang="en-US" altLang="zh" sz="3200" b="1" i="0" dirty="0" smtClean="0">
              <a:solidFill>
                <a:srgbClr val="00B0F0"/>
              </a:solidFill>
              <a:latin typeface="微軟正黑體" panose="020B0604030504040204" pitchFamily="34" charset="-120"/>
              <a:ea typeface="微軟正黑體" panose="020B0604030504040204" pitchFamily="34" charset="-120"/>
            </a:endParaRPr>
          </a:p>
          <a:p>
            <a:pPr algn="ctr" defTabSz="914400">
              <a:spcAft>
                <a:spcPts val="600"/>
              </a:spcAft>
            </a:pPr>
            <a:r>
              <a:rPr lang="zh" sz="3200" b="1" i="0" dirty="0" smtClean="0">
                <a:solidFill>
                  <a:srgbClr val="00B0F0"/>
                </a:solidFill>
                <a:latin typeface="微軟正黑體" panose="020B0604030504040204" pitchFamily="34" charset="-120"/>
                <a:ea typeface="微軟正黑體" panose="020B0604030504040204" pitchFamily="34" charset="-120"/>
              </a:rPr>
              <a:t>無限顧客支援</a:t>
            </a:r>
          </a:p>
        </p:txBody>
      </p:sp>
      <p:sp>
        <p:nvSpPr>
          <p:cNvPr id="9" name="Rectangle 8"/>
          <p:cNvSpPr/>
          <p:nvPr/>
        </p:nvSpPr>
        <p:spPr>
          <a:xfrm>
            <a:off x="570836" y="1276354"/>
            <a:ext cx="2159566" cy="307777"/>
          </a:xfrm>
          <a:prstGeom prst="rect">
            <a:avLst/>
          </a:prstGeom>
        </p:spPr>
        <p:txBody>
          <a:bodyPr wrap="none">
            <a:spAutoFit/>
          </a:bodyPr>
          <a:lstStyle/>
          <a:p>
            <a:pPr defTabSz="914400">
              <a:spcAft>
                <a:spcPts val="600"/>
              </a:spcAft>
            </a:pPr>
            <a:r>
              <a:rPr lang="zh" sz="1400" b="1" i="0" dirty="0" smtClean="0">
                <a:solidFill>
                  <a:srgbClr val="FFFFFF"/>
                </a:solidFill>
                <a:latin typeface="微軟正黑體" panose="020B0604030504040204" pitchFamily="34" charset="-120"/>
                <a:ea typeface="微軟正黑體" panose="020B0604030504040204" pitchFamily="34" charset="-120"/>
              </a:rPr>
              <a:t>不限次數的協助網站維護</a:t>
            </a:r>
          </a:p>
        </p:txBody>
      </p:sp>
      <p:sp>
        <p:nvSpPr>
          <p:cNvPr id="10" name="Rectangle 9"/>
          <p:cNvSpPr/>
          <p:nvPr/>
        </p:nvSpPr>
        <p:spPr>
          <a:xfrm>
            <a:off x="570836" y="1721824"/>
            <a:ext cx="2667000" cy="523220"/>
          </a:xfrm>
          <a:prstGeom prst="rect">
            <a:avLst/>
          </a:prstGeom>
        </p:spPr>
        <p:txBody>
          <a:bodyPr wrap="square">
            <a:spAutoFit/>
          </a:bodyPr>
          <a:lstStyle/>
          <a:p>
            <a:pPr defTabSz="914400">
              <a:spcAft>
                <a:spcPts val="600"/>
              </a:spcAft>
            </a:pPr>
            <a:r>
              <a:rPr lang="zh" sz="1400" b="1" i="0" dirty="0" smtClean="0">
                <a:solidFill>
                  <a:srgbClr val="FFFFFF"/>
                </a:solidFill>
                <a:latin typeface="微軟正黑體" panose="020B0604030504040204" pitchFamily="34" charset="-120"/>
                <a:ea typeface="微軟正黑體" panose="020B0604030504040204" pitchFamily="34" charset="-120"/>
              </a:rPr>
              <a:t>協助使用我們解決方案的所有功能＆工具</a:t>
            </a:r>
          </a:p>
        </p:txBody>
      </p:sp>
      <p:cxnSp>
        <p:nvCxnSpPr>
          <p:cNvPr id="11" name="Straight Connector 10"/>
          <p:cNvCxnSpPr/>
          <p:nvPr/>
        </p:nvCxnSpPr>
        <p:spPr>
          <a:xfrm>
            <a:off x="609600" y="4324350"/>
            <a:ext cx="2667000" cy="0"/>
          </a:xfrm>
          <a:prstGeom prst="line">
            <a:avLst/>
          </a:prstGeom>
          <a:ln>
            <a:solidFill>
              <a:schemeClr val="tx1">
                <a:lumMod val="50000"/>
                <a:lumOff val="50000"/>
              </a:schemeClr>
            </a:solidFill>
          </a:ln>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570836" y="2345037"/>
            <a:ext cx="2302233" cy="307777"/>
          </a:xfrm>
          <a:prstGeom prst="rect">
            <a:avLst/>
          </a:prstGeom>
        </p:spPr>
        <p:txBody>
          <a:bodyPr wrap="none">
            <a:spAutoFit/>
          </a:bodyPr>
          <a:lstStyle/>
          <a:p>
            <a:pPr defTabSz="914400">
              <a:spcAft>
                <a:spcPts val="600"/>
              </a:spcAft>
            </a:pPr>
            <a:r>
              <a:rPr lang="zh" sz="1400" b="1" i="0" dirty="0" smtClean="0">
                <a:solidFill>
                  <a:srgbClr val="FFFFFF"/>
                </a:solidFill>
                <a:latin typeface="微軟正黑體" panose="020B0604030504040204" pitchFamily="34" charset="-120"/>
                <a:ea typeface="微軟正黑體" panose="020B0604030504040204" pitchFamily="34" charset="-120"/>
              </a:rPr>
              <a:t>一週7天，每天24小時服務</a:t>
            </a:r>
          </a:p>
        </p:txBody>
      </p:sp>
      <p:sp>
        <p:nvSpPr>
          <p:cNvPr id="13" name="Rectangle 12"/>
          <p:cNvSpPr/>
          <p:nvPr/>
        </p:nvSpPr>
        <p:spPr>
          <a:xfrm>
            <a:off x="570836" y="2767241"/>
            <a:ext cx="2819400" cy="1384995"/>
          </a:xfrm>
          <a:prstGeom prst="rect">
            <a:avLst/>
          </a:prstGeom>
        </p:spPr>
        <p:txBody>
          <a:bodyPr wrap="square">
            <a:spAutoFit/>
          </a:bodyPr>
          <a:lstStyle/>
          <a:p>
            <a:pPr defTabSz="914400">
              <a:spcAft>
                <a:spcPts val="600"/>
              </a:spcAft>
            </a:pPr>
            <a:r>
              <a:rPr lang="zh" sz="1400" b="1" i="0" dirty="0" smtClean="0">
                <a:solidFill>
                  <a:srgbClr val="FFFFFF"/>
                </a:solidFill>
                <a:latin typeface="微軟正黑體" panose="020B0604030504040204" pitchFamily="34" charset="-120"/>
                <a:ea typeface="微軟正黑體" panose="020B0604030504040204" pitchFamily="34" charset="-120"/>
              </a:rPr>
              <a:t>無比安全的網站代管設施 － 全年無休的安全監視系統，網站儲存於多層高效能Dell PowerEdge伺服器，資料中心的安全設計可免於火災、洪水、地震、斷電以及其他各種可能的災害</a:t>
            </a:r>
          </a:p>
        </p:txBody>
      </p:sp>
      <p:sp>
        <p:nvSpPr>
          <p:cNvPr id="14" name="Rectangle 13"/>
          <p:cNvSpPr/>
          <p:nvPr/>
        </p:nvSpPr>
        <p:spPr>
          <a:xfrm>
            <a:off x="570836" y="4383306"/>
            <a:ext cx="2590800" cy="523220"/>
          </a:xfrm>
          <a:prstGeom prst="rect">
            <a:avLst/>
          </a:prstGeom>
        </p:spPr>
        <p:txBody>
          <a:bodyPr wrap="square">
            <a:spAutoFit/>
          </a:bodyPr>
          <a:lstStyle/>
          <a:p>
            <a:pPr defTabSz="914400">
              <a:spcAft>
                <a:spcPts val="600"/>
              </a:spcAft>
            </a:pPr>
            <a:r>
              <a:rPr lang="zh" sz="1400" b="1" i="0" dirty="0" smtClean="0">
                <a:solidFill>
                  <a:srgbClr val="FFFFFF"/>
                </a:solidFill>
                <a:latin typeface="微軟正黑體" panose="020B0604030504040204" pitchFamily="34" charset="-120"/>
                <a:ea typeface="微軟正黑體" panose="020B0604030504040204" pitchFamily="34" charset="-120"/>
              </a:rPr>
              <a:t>雙層防火牆防護 － 使用Cisco PIX防火牆</a:t>
            </a:r>
          </a:p>
        </p:txBody>
      </p:sp>
      <p:sp>
        <p:nvSpPr>
          <p:cNvPr id="15" name="Title 1"/>
          <p:cNvSpPr txBox="1">
            <a:spLocks/>
          </p:cNvSpPr>
          <p:nvPr/>
        </p:nvSpPr>
        <p:spPr>
          <a:xfrm>
            <a:off x="6477000" y="4353396"/>
            <a:ext cx="2286000" cy="42816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endParaRPr lang="en-US" sz="3200" b="1" cap="all" dirty="0">
              <a:ln w="12700">
                <a:noFill/>
              </a:ln>
              <a:solidFill>
                <a:prstClr val="white"/>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503874930"/>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14"/>
          <p:cNvGrpSpPr/>
          <p:nvPr/>
        </p:nvGrpSpPr>
        <p:grpSpPr>
          <a:xfrm>
            <a:off x="-2" y="-5908"/>
            <a:ext cx="9144002" cy="5143501"/>
            <a:chOff x="-2" y="7530"/>
            <a:chExt cx="9144002" cy="5143501"/>
          </a:xfrm>
        </p:grpSpPr>
        <p:pic>
          <p:nvPicPr>
            <p:cNvPr id="4" name="Picture 3"/>
            <p:cNvPicPr>
              <a:picLocks noChangeAspect="1"/>
            </p:cNvPicPr>
            <p:nvPr/>
          </p:nvPicPr>
          <p:blipFill>
            <a:blip r:embed="rId3" cstate="email">
              <a:extLst>
                <a:ext uri="{28A0092B-C50C-407E-A947-70E740481C1C}">
                  <a14:useLocalDpi xmlns:a14="http://schemas.microsoft.com/office/drawing/2010/main" val="0"/>
                </a:ext>
              </a:extLst>
            </a:blip>
            <a:stretch>
              <a:fillRect/>
            </a:stretch>
          </p:blipFill>
          <p:spPr>
            <a:xfrm>
              <a:off x="4000500" y="7531"/>
              <a:ext cx="5143500" cy="5143500"/>
            </a:xfrm>
            <a:prstGeom prst="rect">
              <a:avLst/>
            </a:prstGeom>
          </p:spPr>
        </p:pic>
        <p:pic>
          <p:nvPicPr>
            <p:cNvPr id="5" name="Picture 4"/>
            <p:cNvPicPr>
              <a:picLocks noChangeAspect="1"/>
            </p:cNvPicPr>
            <p:nvPr/>
          </p:nvPicPr>
          <p:blipFill rotWithShape="1">
            <a:blip r:embed="rId4" cstate="email">
              <a:extLst>
                <a:ext uri="{28A0092B-C50C-407E-A947-70E740481C1C}">
                  <a14:useLocalDpi xmlns:a14="http://schemas.microsoft.com/office/drawing/2010/main" val="0"/>
                </a:ext>
              </a:extLst>
            </a:blip>
            <a:srcRect/>
            <a:stretch/>
          </p:blipFill>
          <p:spPr>
            <a:xfrm flipH="1">
              <a:off x="-2" y="7530"/>
              <a:ext cx="4038599" cy="5143501"/>
            </a:xfrm>
            <a:prstGeom prst="rect">
              <a:avLst/>
            </a:prstGeom>
          </p:spPr>
        </p:pic>
      </p:grpSp>
      <p:sp>
        <p:nvSpPr>
          <p:cNvPr id="6" name="Title 1"/>
          <p:cNvSpPr txBox="1">
            <a:spLocks/>
          </p:cNvSpPr>
          <p:nvPr/>
        </p:nvSpPr>
        <p:spPr>
          <a:xfrm>
            <a:off x="533400" y="590550"/>
            <a:ext cx="4419600" cy="533400"/>
          </a:xfrm>
          <a:prstGeom prst="rect">
            <a:avLst/>
          </a:prstGeom>
          <a:noFill/>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l" defTabSz="914400" rtl="0" eaLnBrk="1" fontAlgn="auto" latinLnBrk="0" hangingPunct="1">
              <a:lnSpc>
                <a:spcPct val="100000"/>
              </a:lnSpc>
              <a:spcBef>
                <a:spcPct val="0"/>
              </a:spcBef>
              <a:spcAft>
                <a:spcPts val="0"/>
              </a:spcAft>
              <a:buClrTx/>
              <a:buSzTx/>
              <a:buFontTx/>
              <a:buNone/>
              <a:tabLst/>
              <a:defRPr/>
            </a:pPr>
            <a:r>
              <a:rPr lang="zh" sz="4000" b="1" i="0" u="none" cap="all" dirty="0" smtClean="0">
                <a:solidFill>
                  <a:srgbClr val="00B0F0"/>
                </a:solidFill>
                <a:latin typeface="微軟正黑體" panose="020B0604030504040204" pitchFamily="34" charset="-120"/>
                <a:ea typeface="微軟正黑體" panose="020B0604030504040204" pitchFamily="34" charset="-120"/>
              </a:rPr>
              <a:t>無限的魅力</a:t>
            </a:r>
          </a:p>
        </p:txBody>
      </p:sp>
      <p:cxnSp>
        <p:nvCxnSpPr>
          <p:cNvPr id="8" name="Straight Connector 7"/>
          <p:cNvCxnSpPr/>
          <p:nvPr/>
        </p:nvCxnSpPr>
        <p:spPr>
          <a:xfrm>
            <a:off x="609600" y="2588628"/>
            <a:ext cx="4572000" cy="0"/>
          </a:xfrm>
          <a:prstGeom prst="line">
            <a:avLst/>
          </a:prstGeom>
        </p:spPr>
        <p:style>
          <a:lnRef idx="1">
            <a:schemeClr val="accent1"/>
          </a:lnRef>
          <a:fillRef idx="0">
            <a:schemeClr val="accent1"/>
          </a:fillRef>
          <a:effectRef idx="0">
            <a:schemeClr val="accent1"/>
          </a:effectRef>
          <a:fontRef idx="minor">
            <a:schemeClr val="tx1"/>
          </a:fontRef>
        </p:style>
      </p:cxnSp>
      <p:cxnSp>
        <p:nvCxnSpPr>
          <p:cNvPr id="10" name="Straight Connector 9"/>
          <p:cNvCxnSpPr/>
          <p:nvPr/>
        </p:nvCxnSpPr>
        <p:spPr>
          <a:xfrm>
            <a:off x="1981200" y="1750428"/>
            <a:ext cx="0" cy="1600200"/>
          </a:xfrm>
          <a:prstGeom prst="line">
            <a:avLst/>
          </a:prstGeom>
        </p:spPr>
        <p:style>
          <a:lnRef idx="1">
            <a:schemeClr val="accent1"/>
          </a:lnRef>
          <a:fillRef idx="0">
            <a:schemeClr val="accent1"/>
          </a:fillRef>
          <a:effectRef idx="0">
            <a:schemeClr val="accent1"/>
          </a:effectRef>
          <a:fontRef idx="minor">
            <a:schemeClr val="tx1"/>
          </a:fontRef>
        </p:style>
      </p:cxnSp>
      <p:cxnSp>
        <p:nvCxnSpPr>
          <p:cNvPr id="11" name="Straight Connector 10"/>
          <p:cNvCxnSpPr/>
          <p:nvPr/>
        </p:nvCxnSpPr>
        <p:spPr>
          <a:xfrm>
            <a:off x="3657600" y="1750428"/>
            <a:ext cx="0" cy="1600200"/>
          </a:xfrm>
          <a:prstGeom prst="line">
            <a:avLst/>
          </a:prstGeom>
        </p:spPr>
        <p:style>
          <a:lnRef idx="1">
            <a:schemeClr val="accent1"/>
          </a:lnRef>
          <a:fillRef idx="0">
            <a:schemeClr val="accent1"/>
          </a:fillRef>
          <a:effectRef idx="0">
            <a:schemeClr val="accent1"/>
          </a:effectRef>
          <a:fontRef idx="minor">
            <a:schemeClr val="tx1"/>
          </a:fontRef>
        </p:style>
      </p:cxnSp>
      <p:sp>
        <p:nvSpPr>
          <p:cNvPr id="12" name="Rectangle 11"/>
          <p:cNvSpPr/>
          <p:nvPr/>
        </p:nvSpPr>
        <p:spPr>
          <a:xfrm>
            <a:off x="533401" y="2207633"/>
            <a:ext cx="1447800" cy="307777"/>
          </a:xfrm>
          <a:prstGeom prst="rect">
            <a:avLst/>
          </a:prstGeom>
        </p:spPr>
        <p:txBody>
          <a:bodyPr wrap="square">
            <a:spAutoFit/>
          </a:bodyPr>
          <a:lstStyle/>
          <a:p>
            <a:pPr marL="0" marR="0" lvl="0" indent="0" algn="ctr" defTabSz="914400" rtl="0" eaLnBrk="1" fontAlgn="auto" latinLnBrk="0" hangingPunct="0">
              <a:lnSpc>
                <a:spcPct val="100000"/>
              </a:lnSpc>
              <a:spcBef>
                <a:spcPts val="1100"/>
              </a:spcBef>
              <a:spcAft>
                <a:spcPts val="600"/>
              </a:spcAft>
              <a:buClrTx/>
              <a:buSzTx/>
              <a:buFontTx/>
              <a:buNone/>
              <a:tabLst/>
              <a:defRPr/>
            </a:pPr>
            <a:r>
              <a:rPr lang="zh" sz="1400" b="1" i="0" u="none" dirty="0" smtClean="0">
                <a:solidFill>
                  <a:srgbClr val="000000"/>
                </a:solidFill>
                <a:latin typeface="微軟正黑體" panose="020B0604030504040204" pitchFamily="34" charset="-120"/>
                <a:ea typeface="微軟正黑體" panose="020B0604030504040204" pitchFamily="34" charset="-120"/>
              </a:rPr>
              <a:t>無限頁面</a:t>
            </a:r>
          </a:p>
        </p:txBody>
      </p:sp>
      <p:sp>
        <p:nvSpPr>
          <p:cNvPr id="13" name="Rectangle 12"/>
          <p:cNvSpPr/>
          <p:nvPr/>
        </p:nvSpPr>
        <p:spPr>
          <a:xfrm>
            <a:off x="1981200" y="2208291"/>
            <a:ext cx="1676400" cy="307777"/>
          </a:xfrm>
          <a:prstGeom prst="rect">
            <a:avLst/>
          </a:prstGeom>
        </p:spPr>
        <p:txBody>
          <a:bodyPr wrap="square">
            <a:spAutoFit/>
          </a:bodyPr>
          <a:lstStyle/>
          <a:p>
            <a:pPr marL="0" marR="0" lvl="0" indent="0" algn="ctr" defTabSz="914400" rtl="0" eaLnBrk="1" fontAlgn="auto" latinLnBrk="0" hangingPunct="0">
              <a:lnSpc>
                <a:spcPct val="100000"/>
              </a:lnSpc>
              <a:spcBef>
                <a:spcPts val="1100"/>
              </a:spcBef>
              <a:spcAft>
                <a:spcPts val="600"/>
              </a:spcAft>
              <a:buClrTx/>
              <a:buSzTx/>
              <a:buFontTx/>
              <a:buNone/>
              <a:tabLst/>
              <a:defRPr/>
            </a:pPr>
            <a:r>
              <a:rPr lang="zh" sz="1400" b="1" i="0" u="none" dirty="0" smtClean="0">
                <a:solidFill>
                  <a:srgbClr val="000000"/>
                </a:solidFill>
                <a:latin typeface="微軟正黑體" panose="020B0604030504040204" pitchFamily="34" charset="-120"/>
                <a:ea typeface="微軟正黑體" panose="020B0604030504040204" pitchFamily="34" charset="-120"/>
              </a:rPr>
              <a:t>無限修改</a:t>
            </a:r>
          </a:p>
        </p:txBody>
      </p:sp>
      <p:sp>
        <p:nvSpPr>
          <p:cNvPr id="16" name="Rectangle 15"/>
          <p:cNvSpPr/>
          <p:nvPr/>
        </p:nvSpPr>
        <p:spPr>
          <a:xfrm>
            <a:off x="3657600" y="2204860"/>
            <a:ext cx="1676400" cy="307777"/>
          </a:xfrm>
          <a:prstGeom prst="rect">
            <a:avLst/>
          </a:prstGeom>
        </p:spPr>
        <p:txBody>
          <a:bodyPr wrap="square">
            <a:spAutoFit/>
          </a:bodyPr>
          <a:lstStyle/>
          <a:p>
            <a:pPr marL="0" marR="0" lvl="0" indent="0" algn="ctr" defTabSz="914400" rtl="0" eaLnBrk="1" fontAlgn="auto" latinLnBrk="0" hangingPunct="0">
              <a:lnSpc>
                <a:spcPct val="100000"/>
              </a:lnSpc>
              <a:spcBef>
                <a:spcPts val="1100"/>
              </a:spcBef>
              <a:spcAft>
                <a:spcPts val="600"/>
              </a:spcAft>
              <a:buClrTx/>
              <a:buSzTx/>
              <a:buFontTx/>
              <a:buNone/>
              <a:tabLst/>
              <a:defRPr/>
            </a:pPr>
            <a:r>
              <a:rPr lang="zh" sz="1400" b="1" i="0" u="none" dirty="0" smtClean="0">
                <a:solidFill>
                  <a:srgbClr val="000000"/>
                </a:solidFill>
                <a:latin typeface="微軟正黑體" panose="020B0604030504040204" pitchFamily="34" charset="-120"/>
                <a:ea typeface="微軟正黑體" panose="020B0604030504040204" pitchFamily="34" charset="-120"/>
              </a:rPr>
              <a:t>無限流量</a:t>
            </a:r>
          </a:p>
        </p:txBody>
      </p:sp>
      <p:sp>
        <p:nvSpPr>
          <p:cNvPr id="17" name="Rectangle 16"/>
          <p:cNvSpPr/>
          <p:nvPr/>
        </p:nvSpPr>
        <p:spPr>
          <a:xfrm>
            <a:off x="533401" y="3240764"/>
            <a:ext cx="1447800" cy="307777"/>
          </a:xfrm>
          <a:prstGeom prst="rect">
            <a:avLst/>
          </a:prstGeom>
        </p:spPr>
        <p:txBody>
          <a:bodyPr wrap="square">
            <a:spAutoFit/>
          </a:bodyPr>
          <a:lstStyle/>
          <a:p>
            <a:pPr marL="0" marR="0" lvl="0" indent="0" algn="ctr" defTabSz="914400" rtl="0" eaLnBrk="1" fontAlgn="auto" latinLnBrk="0" hangingPunct="0">
              <a:lnSpc>
                <a:spcPct val="100000"/>
              </a:lnSpc>
              <a:spcBef>
                <a:spcPts val="1100"/>
              </a:spcBef>
              <a:spcAft>
                <a:spcPts val="600"/>
              </a:spcAft>
              <a:buClrTx/>
              <a:buSzTx/>
              <a:buFontTx/>
              <a:buNone/>
              <a:tabLst/>
              <a:defRPr/>
            </a:pPr>
            <a:r>
              <a:rPr lang="zh" sz="1400" b="1" i="0" u="none" dirty="0" smtClean="0">
                <a:solidFill>
                  <a:srgbClr val="000000"/>
                </a:solidFill>
                <a:latin typeface="微軟正黑體" panose="020B0604030504040204" pitchFamily="34" charset="-120"/>
                <a:ea typeface="微軟正黑體" panose="020B0604030504040204" pitchFamily="34" charset="-120"/>
              </a:rPr>
              <a:t>無限電子郵件</a:t>
            </a:r>
          </a:p>
        </p:txBody>
      </p:sp>
      <p:sp>
        <p:nvSpPr>
          <p:cNvPr id="18" name="Rectangle 17"/>
          <p:cNvSpPr/>
          <p:nvPr/>
        </p:nvSpPr>
        <p:spPr>
          <a:xfrm>
            <a:off x="1981200" y="3241423"/>
            <a:ext cx="1676400" cy="307777"/>
          </a:xfrm>
          <a:prstGeom prst="rect">
            <a:avLst/>
          </a:prstGeom>
        </p:spPr>
        <p:txBody>
          <a:bodyPr wrap="square">
            <a:spAutoFit/>
          </a:bodyPr>
          <a:lstStyle/>
          <a:p>
            <a:pPr marL="0" marR="0" lvl="0" indent="0" algn="ctr" defTabSz="914400" rtl="0" eaLnBrk="1" fontAlgn="auto" latinLnBrk="0" hangingPunct="0">
              <a:lnSpc>
                <a:spcPct val="100000"/>
              </a:lnSpc>
              <a:spcBef>
                <a:spcPts val="1100"/>
              </a:spcBef>
              <a:spcAft>
                <a:spcPts val="600"/>
              </a:spcAft>
              <a:buClrTx/>
              <a:buSzTx/>
              <a:buFontTx/>
              <a:buNone/>
              <a:tabLst/>
              <a:defRPr/>
            </a:pPr>
            <a:r>
              <a:rPr lang="zh" sz="1400" b="1" i="0" u="none" dirty="0" smtClean="0">
                <a:solidFill>
                  <a:srgbClr val="000000"/>
                </a:solidFill>
                <a:latin typeface="微軟正黑體" panose="020B0604030504040204" pitchFamily="34" charset="-120"/>
                <a:ea typeface="微軟正黑體" panose="020B0604030504040204" pitchFamily="34" charset="-120"/>
              </a:rPr>
              <a:t>無限升級</a:t>
            </a:r>
          </a:p>
        </p:txBody>
      </p:sp>
      <p:sp>
        <p:nvSpPr>
          <p:cNvPr id="19" name="Rectangle 18"/>
          <p:cNvSpPr/>
          <p:nvPr/>
        </p:nvSpPr>
        <p:spPr>
          <a:xfrm>
            <a:off x="3613003" y="3250120"/>
            <a:ext cx="2150268" cy="307777"/>
          </a:xfrm>
          <a:prstGeom prst="rect">
            <a:avLst/>
          </a:prstGeom>
        </p:spPr>
        <p:txBody>
          <a:bodyPr wrap="square">
            <a:spAutoFit/>
          </a:bodyPr>
          <a:lstStyle/>
          <a:p>
            <a:pPr marL="0" marR="0" lvl="0" indent="0" algn="ctr" defTabSz="914400" rtl="0" eaLnBrk="1" fontAlgn="auto" latinLnBrk="0" hangingPunct="0">
              <a:lnSpc>
                <a:spcPct val="100000"/>
              </a:lnSpc>
              <a:spcBef>
                <a:spcPts val="1100"/>
              </a:spcBef>
              <a:spcAft>
                <a:spcPts val="600"/>
              </a:spcAft>
              <a:buClrTx/>
              <a:buSzTx/>
              <a:buFontTx/>
              <a:buNone/>
              <a:tabLst/>
              <a:defRPr/>
            </a:pPr>
            <a:r>
              <a:rPr lang="zh" sz="1400" b="1" i="0" u="none" dirty="0" smtClean="0">
                <a:solidFill>
                  <a:srgbClr val="000000"/>
                </a:solidFill>
                <a:latin typeface="微軟正黑體" panose="020B0604030504040204" pitchFamily="34" charset="-120"/>
                <a:ea typeface="微軟正黑體" panose="020B0604030504040204" pitchFamily="34" charset="-120"/>
              </a:rPr>
              <a:t>無限支援、修改和升級</a:t>
            </a:r>
          </a:p>
        </p:txBody>
      </p:sp>
      <p:sp>
        <p:nvSpPr>
          <p:cNvPr id="20" name="Rectangle 19"/>
          <p:cNvSpPr/>
          <p:nvPr/>
        </p:nvSpPr>
        <p:spPr>
          <a:xfrm>
            <a:off x="533400" y="4533908"/>
            <a:ext cx="4572000" cy="307777"/>
          </a:xfrm>
          <a:prstGeom prst="rect">
            <a:avLst/>
          </a:prstGeom>
        </p:spPr>
        <p:txBody>
          <a:bodyPr>
            <a:spAutoFit/>
          </a:bodyPr>
          <a:lstStyle/>
          <a:p>
            <a:pPr marL="0" marR="0" lvl="0" indent="0" algn="ctr" defTabSz="914400" rtl="0" eaLnBrk="1" fontAlgn="auto" latinLnBrk="0" hangingPunct="0">
              <a:lnSpc>
                <a:spcPct val="100000"/>
              </a:lnSpc>
              <a:spcBef>
                <a:spcPts val="1100"/>
              </a:spcBef>
              <a:spcAft>
                <a:spcPts val="0"/>
              </a:spcAft>
              <a:buClrTx/>
              <a:buSzTx/>
              <a:buFontTx/>
              <a:buNone/>
              <a:tabLst/>
              <a:defRPr/>
            </a:pPr>
            <a:r>
              <a:rPr lang="zh" sz="1400" b="1" i="0" u="none" dirty="0" smtClean="0">
                <a:solidFill>
                  <a:srgbClr val="000000"/>
                </a:solidFill>
                <a:latin typeface="微軟正黑體" panose="020B0604030504040204" pitchFamily="34" charset="-120"/>
                <a:ea typeface="微軟正黑體" panose="020B0604030504040204" pitchFamily="34" charset="-120"/>
              </a:rPr>
              <a:t>我們幫助</a:t>
            </a:r>
            <a:r>
              <a:rPr lang="zh-TW" altLang="en-US" sz="1400" b="1" i="0" u="none" dirty="0" smtClean="0">
                <a:solidFill>
                  <a:srgbClr val="000000"/>
                </a:solidFill>
                <a:latin typeface="微軟正黑體" panose="020B0604030504040204" pitchFamily="34" charset="-120"/>
                <a:ea typeface="微軟正黑體" panose="020B0604030504040204" pitchFamily="34" charset="-120"/>
              </a:rPr>
              <a:t>企業老闆</a:t>
            </a:r>
            <a:r>
              <a:rPr lang="zh" sz="1400" b="1" i="0" u="none" dirty="0" smtClean="0">
                <a:solidFill>
                  <a:srgbClr val="000000"/>
                </a:solidFill>
                <a:latin typeface="微軟正黑體" panose="020B0604030504040204" pitchFamily="34" charset="-120"/>
                <a:ea typeface="微軟正黑體" panose="020B0604030504040204" pitchFamily="34" charset="-120"/>
              </a:rPr>
              <a:t>解決他們目前面臨的</a:t>
            </a:r>
            <a:r>
              <a:rPr lang="zh-TW" altLang="en-US" sz="1400" b="1" i="0" u="none" dirty="0" smtClean="0">
                <a:solidFill>
                  <a:srgbClr val="000000"/>
                </a:solidFill>
                <a:latin typeface="微軟正黑體" panose="020B0604030504040204" pitchFamily="34" charset="-120"/>
                <a:ea typeface="微軟正黑體" panose="020B0604030504040204" pitchFamily="34" charset="-120"/>
              </a:rPr>
              <a:t>網上</a:t>
            </a:r>
            <a:r>
              <a:rPr lang="zh" sz="1400" b="1" i="0" u="none" dirty="0" smtClean="0">
                <a:solidFill>
                  <a:srgbClr val="000000"/>
                </a:solidFill>
                <a:latin typeface="微軟正黑體" panose="020B0604030504040204" pitchFamily="34" charset="-120"/>
                <a:ea typeface="微軟正黑體" panose="020B0604030504040204" pitchFamily="34" charset="-120"/>
              </a:rPr>
              <a:t>行銷挑戰</a:t>
            </a:r>
          </a:p>
        </p:txBody>
      </p:sp>
      <p:pic>
        <p:nvPicPr>
          <p:cNvPr id="3074" name="Picture 2" descr="C:\Users\Junaed\Downloads\FlaticonDownload (2)\png\copy8.png"/>
          <p:cNvPicPr>
            <a:picLocks noChangeAspect="1"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1032004" y="1729141"/>
            <a:ext cx="450623" cy="450623"/>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Junaed\Downloads\FlaticonDownload (2)\png\opened4.png"/>
          <p:cNvPicPr>
            <a:picLocks noChangeAspect="1" noChangeArrowheads="1"/>
          </p:cNvPicPr>
          <p:nvPr/>
        </p:nvPicPr>
        <p:blipFill>
          <a:blip r:embed="rId6" cstate="email">
            <a:extLst>
              <a:ext uri="{28A0092B-C50C-407E-A947-70E740481C1C}">
                <a14:useLocalDpi xmlns:a14="http://schemas.microsoft.com/office/drawing/2010/main" val="0"/>
              </a:ext>
            </a:extLst>
          </a:blip>
          <a:srcRect/>
          <a:stretch>
            <a:fillRect/>
          </a:stretch>
        </p:blipFill>
        <p:spPr bwMode="auto">
          <a:xfrm>
            <a:off x="1061665" y="2817228"/>
            <a:ext cx="420957" cy="406980"/>
          </a:xfrm>
          <a:prstGeom prst="rect">
            <a:avLst/>
          </a:prstGeom>
          <a:noFill/>
          <a:extLst>
            <a:ext uri="{909E8E84-426E-40DD-AFC4-6F175D3DCCD1}">
              <a14:hiddenFill xmlns:a14="http://schemas.microsoft.com/office/drawing/2010/main">
                <a:solidFill>
                  <a:srgbClr val="FFFFFF"/>
                </a:solidFill>
              </a14:hiddenFill>
            </a:ext>
          </a:extLst>
        </p:spPr>
      </p:pic>
      <p:pic>
        <p:nvPicPr>
          <p:cNvPr id="3076" name="Picture 4" descr="C:\Users\Junaed\Downloads\FlaticonDownload (2)\png\uploading2.png"/>
          <p:cNvPicPr>
            <a:picLocks noChangeAspect="1" noChangeArrowheads="1"/>
          </p:cNvPicPr>
          <p:nvPr/>
        </p:nvPicPr>
        <p:blipFill>
          <a:blip r:embed="rId7" cstate="email">
            <a:extLst>
              <a:ext uri="{28A0092B-C50C-407E-A947-70E740481C1C}">
                <a14:useLocalDpi xmlns:a14="http://schemas.microsoft.com/office/drawing/2010/main" val="0"/>
              </a:ext>
            </a:extLst>
          </a:blip>
          <a:srcRect/>
          <a:stretch>
            <a:fillRect/>
          </a:stretch>
        </p:blipFill>
        <p:spPr bwMode="auto">
          <a:xfrm>
            <a:off x="2601448" y="2762303"/>
            <a:ext cx="459029" cy="448271"/>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Junaed\Downloads\FlaticonDownload (2)\png\pencil34.png"/>
          <p:cNvPicPr>
            <a:picLocks noChangeAspect="1" noChangeArrowheads="1"/>
          </p:cNvPicPr>
          <p:nvPr/>
        </p:nvPicPr>
        <p:blipFill>
          <a:blip r:embed="rId8" cstate="email">
            <a:extLst>
              <a:ext uri="{28A0092B-C50C-407E-A947-70E740481C1C}">
                <a14:useLocalDpi xmlns:a14="http://schemas.microsoft.com/office/drawing/2010/main" val="0"/>
              </a:ext>
            </a:extLst>
          </a:blip>
          <a:srcRect/>
          <a:stretch>
            <a:fillRect/>
          </a:stretch>
        </p:blipFill>
        <p:spPr bwMode="auto">
          <a:xfrm>
            <a:off x="2622714" y="1695355"/>
            <a:ext cx="475363" cy="489290"/>
          </a:xfrm>
          <a:prstGeom prst="rect">
            <a:avLst/>
          </a:prstGeom>
          <a:noFill/>
          <a:extLst>
            <a:ext uri="{909E8E84-426E-40DD-AFC4-6F175D3DCCD1}">
              <a14:hiddenFill xmlns:a14="http://schemas.microsoft.com/office/drawing/2010/main">
                <a:solidFill>
                  <a:srgbClr val="FFFFFF"/>
                </a:solidFill>
              </a14:hiddenFill>
            </a:ext>
          </a:extLst>
        </p:spPr>
      </p:pic>
      <p:pic>
        <p:nvPicPr>
          <p:cNvPr id="3078" name="Picture 6" descr="C:\Users\Junaed\Downloads\FlaticonDownload (2)\png\users6.png"/>
          <p:cNvPicPr>
            <a:picLocks noChangeAspect="1" noChangeArrowheads="1"/>
          </p:cNvPicPr>
          <p:nvPr/>
        </p:nvPicPr>
        <p:blipFill>
          <a:blip r:embed="rId9" cstate="email">
            <a:extLst>
              <a:ext uri="{28A0092B-C50C-407E-A947-70E740481C1C}">
                <a14:useLocalDpi xmlns:a14="http://schemas.microsoft.com/office/drawing/2010/main" val="0"/>
              </a:ext>
            </a:extLst>
          </a:blip>
          <a:srcRect/>
          <a:stretch>
            <a:fillRect/>
          </a:stretch>
        </p:blipFill>
        <p:spPr bwMode="auto">
          <a:xfrm>
            <a:off x="4190671" y="1624238"/>
            <a:ext cx="610258" cy="610258"/>
          </a:xfrm>
          <a:prstGeom prst="rect">
            <a:avLst/>
          </a:prstGeom>
          <a:noFill/>
          <a:extLst>
            <a:ext uri="{909E8E84-426E-40DD-AFC4-6F175D3DCCD1}">
              <a14:hiddenFill xmlns:a14="http://schemas.microsoft.com/office/drawing/2010/main">
                <a:solidFill>
                  <a:srgbClr val="FFFFFF"/>
                </a:solidFill>
              </a14:hiddenFill>
            </a:ext>
          </a:extLst>
        </p:spPr>
      </p:pic>
      <p:pic>
        <p:nvPicPr>
          <p:cNvPr id="26" name="Picture 16" descr="C:\Users\Junaed\Downloads\FlaticonDownload (1)\png\support3.png"/>
          <p:cNvPicPr>
            <a:picLocks noChangeAspect="1" noChangeArrowheads="1"/>
          </p:cNvPicPr>
          <p:nvPr/>
        </p:nvPicPr>
        <p:blipFill>
          <a:blip r:embed="rId10" cstate="email">
            <a:extLst>
              <a:ext uri="{28A0092B-C50C-407E-A947-70E740481C1C}">
                <a14:useLocalDpi xmlns:a14="http://schemas.microsoft.com/office/drawing/2010/main" val="0"/>
              </a:ext>
            </a:extLst>
          </a:blip>
          <a:srcRect/>
          <a:stretch>
            <a:fillRect/>
          </a:stretch>
        </p:blipFill>
        <p:spPr bwMode="auto">
          <a:xfrm>
            <a:off x="4295129" y="2707365"/>
            <a:ext cx="401377" cy="520043"/>
          </a:xfrm>
          <a:prstGeom prst="rect">
            <a:avLst/>
          </a:prstGeom>
          <a:noFill/>
          <a:ln>
            <a:noFill/>
          </a:ln>
          <a:extLst>
            <a:ext uri="{909E8E84-426E-40DD-AFC4-6F175D3DCCD1}">
              <a14:hiddenFill xmlns:a14="http://schemas.microsoft.com/office/drawing/2010/main">
                <a:solidFill>
                  <a:srgbClr val="FFFFFF"/>
                </a:solidFill>
              </a14:hiddenFill>
            </a:ext>
          </a:extLst>
        </p:spPr>
      </p:pic>
      <p:sp>
        <p:nvSpPr>
          <p:cNvPr id="22" name="Rectangle 21"/>
          <p:cNvSpPr/>
          <p:nvPr/>
        </p:nvSpPr>
        <p:spPr>
          <a:xfrm>
            <a:off x="381000" y="3766851"/>
            <a:ext cx="3362972" cy="461665"/>
          </a:xfrm>
          <a:prstGeom prst="rect">
            <a:avLst/>
          </a:prstGeom>
        </p:spPr>
        <p:txBody>
          <a:bodyPr wrap="square">
            <a:spAutoFit/>
          </a:bodyPr>
          <a:lstStyle/>
          <a:p>
            <a:pPr marL="0" marR="0" lvl="0" indent="0" algn="ctr" defTabSz="914400" rtl="0" eaLnBrk="1" fontAlgn="auto" latinLnBrk="0" hangingPunct="0">
              <a:lnSpc>
                <a:spcPct val="100000"/>
              </a:lnSpc>
              <a:spcBef>
                <a:spcPts val="1100"/>
              </a:spcBef>
              <a:spcAft>
                <a:spcPts val="0"/>
              </a:spcAft>
              <a:buClrTx/>
              <a:buSzTx/>
              <a:buFontTx/>
              <a:buNone/>
              <a:tabLst/>
              <a:defRPr/>
            </a:pPr>
            <a:r>
              <a:rPr lang="zh" sz="2400" b="1" i="0" u="none" dirty="0" smtClean="0">
                <a:solidFill>
                  <a:srgbClr val="000000"/>
                </a:solidFill>
                <a:latin typeface="微軟正黑體" panose="020B0604030504040204" pitchFamily="34" charset="-120"/>
                <a:ea typeface="微軟正黑體" panose="020B0604030504040204" pitchFamily="34" charset="-120"/>
              </a:rPr>
              <a:t>以及無限空間！</a:t>
            </a:r>
          </a:p>
        </p:txBody>
      </p:sp>
    </p:spTree>
    <p:extLst>
      <p:ext uri="{BB962C8B-B14F-4D97-AF65-F5344CB8AC3E}">
        <p14:creationId xmlns:p14="http://schemas.microsoft.com/office/powerpoint/2010/main" val="9142384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21" name="image59.ti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5143500"/>
          </a:xfrm>
          <a:prstGeom prst="rect">
            <a:avLst/>
          </a:prstGeom>
          <a:ln w="12700">
            <a:miter lim="400000"/>
          </a:ln>
        </p:spPr>
      </p:pic>
      <p:sp>
        <p:nvSpPr>
          <p:cNvPr id="1422" name="Shape 1422"/>
          <p:cNvSpPr/>
          <p:nvPr/>
        </p:nvSpPr>
        <p:spPr>
          <a:xfrm>
            <a:off x="5861972" y="0"/>
            <a:ext cx="3282043" cy="5143500"/>
          </a:xfrm>
          <a:prstGeom prst="rect">
            <a:avLst/>
          </a:prstGeom>
          <a:solidFill>
            <a:srgbClr val="00B0F0">
              <a:alpha val="84000"/>
            </a:srgbClr>
          </a:solidFill>
          <a:ln w="25400">
            <a:solidFill>
              <a:srgbClr val="00B0F0"/>
            </a:solidFill>
          </a:ln>
        </p:spPr>
        <p:txBody>
          <a:bodyPr lIns="45705" tIns="45706" rIns="45705" bIns="45706" anchor="ctr"/>
          <a:lstStyle/>
          <a:p>
            <a:pPr algn="ctr" defTabSz="914085">
              <a:defRPr>
                <a:solidFill>
                  <a:srgbClr val="FFFFFF"/>
                </a:solidFill>
              </a:defRPr>
            </a:pPr>
            <a:endParaRPr>
              <a:latin typeface="微軟正黑體" panose="020B0604030504040204" pitchFamily="34" charset="-120"/>
              <a:ea typeface="微軟正黑體" panose="020B0604030504040204" pitchFamily="34" charset="-120"/>
            </a:endParaRPr>
          </a:p>
        </p:txBody>
      </p:sp>
      <p:sp>
        <p:nvSpPr>
          <p:cNvPr id="1423" name="Shape 1423"/>
          <p:cNvSpPr/>
          <p:nvPr/>
        </p:nvSpPr>
        <p:spPr>
          <a:xfrm>
            <a:off x="5957268" y="309606"/>
            <a:ext cx="3091450" cy="4524287"/>
          </a:xfrm>
          <a:prstGeom prst="rect">
            <a:avLst/>
          </a:prstGeom>
          <a:ln w="12700">
            <a:miter lim="400000"/>
          </a:ln>
          <a:extLst>
            <a:ext uri="{C572A759-6A51-4108-AA02-DFA0A04FC94B}">
              <ma14:wrappingTextBoxFlag xmlns:ma14="http://schemas.microsoft.com/office/mac/drawingml/2011/main" xmlns="" val="1"/>
            </a:ext>
          </a:extLst>
        </p:spPr>
        <p:txBody>
          <a:bodyPr lIns="45705" tIns="45706" rIns="45705" bIns="45706">
            <a:spAutoFit/>
          </a:bodyPr>
          <a:lstStyle/>
          <a:p>
            <a:pPr>
              <a:defRPr sz="2000" b="1">
                <a:solidFill>
                  <a:srgbClr val="FFFFFF"/>
                </a:solidFill>
              </a:defRPr>
            </a:pPr>
            <a:r>
              <a:rPr lang="zh-TW" altLang="en-US" sz="2400" b="1" i="0" dirty="0" smtClean="0">
                <a:solidFill>
                  <a:schemeClr val="bg1"/>
                </a:solidFill>
                <a:latin typeface="微軟正黑體" panose="020B0604030504040204" pitchFamily="34" charset="-120"/>
                <a:ea typeface="微軟正黑體" panose="020B0604030504040204" pitchFamily="34" charset="-120"/>
              </a:rPr>
              <a:t>數碼</a:t>
            </a:r>
            <a:r>
              <a:rPr lang="zh" sz="2400" b="1" i="0" dirty="0" smtClean="0">
                <a:solidFill>
                  <a:schemeClr val="bg1"/>
                </a:solidFill>
                <a:latin typeface="微軟正黑體" panose="020B0604030504040204" pitchFamily="34" charset="-120"/>
                <a:ea typeface="微軟正黑體" panose="020B0604030504040204" pitchFamily="34" charset="-120"/>
              </a:rPr>
              <a:t>行銷：</a:t>
            </a:r>
          </a:p>
          <a:p>
            <a:pPr>
              <a:defRPr>
                <a:solidFill>
                  <a:srgbClr val="FFFFFF"/>
                </a:solidFill>
              </a:defRPr>
            </a:pPr>
            <a:r>
              <a:rPr lang="zh" sz="2400" b="1" i="0" dirty="0" smtClean="0">
                <a:solidFill>
                  <a:schemeClr val="bg1"/>
                </a:solidFill>
                <a:latin typeface="微軟正黑體" panose="020B0604030504040204" pitchFamily="34" charset="-120"/>
                <a:ea typeface="微軟正黑體" panose="020B0604030504040204" pitchFamily="34" charset="-120"/>
              </a:rPr>
              <a:t>透過</a:t>
            </a:r>
            <a:r>
              <a:rPr lang="zh-TW" altLang="en-US" sz="2400" b="1" i="0" dirty="0" smtClean="0">
                <a:solidFill>
                  <a:schemeClr val="bg1"/>
                </a:solidFill>
                <a:latin typeface="微軟正黑體" panose="020B0604030504040204" pitchFamily="34" charset="-120"/>
                <a:ea typeface="微軟正黑體" panose="020B0604030504040204" pitchFamily="34" charset="-120"/>
              </a:rPr>
              <a:t>數碼</a:t>
            </a:r>
            <a:r>
              <a:rPr lang="zh" sz="2400" b="1" i="0" dirty="0" smtClean="0">
                <a:solidFill>
                  <a:schemeClr val="bg1"/>
                </a:solidFill>
                <a:latin typeface="微軟正黑體" panose="020B0604030504040204" pitchFamily="34" charset="-120"/>
                <a:ea typeface="微軟正黑體" panose="020B0604030504040204" pitchFamily="34" charset="-120"/>
              </a:rPr>
              <a:t>頻道，行銷您的生意   </a:t>
            </a:r>
          </a:p>
          <a:p>
            <a:pPr>
              <a:defRPr>
                <a:solidFill>
                  <a:srgbClr val="FFFFFF"/>
                </a:solidFill>
              </a:defRPr>
            </a:pPr>
            <a:endParaRPr sz="2400" b="1" dirty="0">
              <a:solidFill>
                <a:schemeClr val="bg1"/>
              </a:solidFill>
              <a:latin typeface="微軟正黑體" panose="020B0604030504040204" pitchFamily="34" charset="-120"/>
              <a:ea typeface="微軟正黑體" panose="020B0604030504040204" pitchFamily="34" charset="-120"/>
            </a:endParaRPr>
          </a:p>
          <a:p>
            <a:pPr>
              <a:defRPr sz="2000" b="1">
                <a:solidFill>
                  <a:srgbClr val="FFFFFF"/>
                </a:solidFill>
              </a:defRPr>
            </a:pPr>
            <a:r>
              <a:rPr lang="zh" sz="2400" b="1" i="0" dirty="0" smtClean="0">
                <a:solidFill>
                  <a:schemeClr val="bg1"/>
                </a:solidFill>
                <a:latin typeface="微軟正黑體" panose="020B0604030504040204" pitchFamily="34" charset="-120"/>
                <a:ea typeface="微軟正黑體" panose="020B0604030504040204" pitchFamily="34" charset="-120"/>
              </a:rPr>
              <a:t>選項一：技術支援</a:t>
            </a:r>
            <a:r>
              <a:rPr lang="en-US" sz="2400" b="1" dirty="0" smtClean="0">
                <a:solidFill>
                  <a:schemeClr val="bg1"/>
                </a:solidFill>
                <a:latin typeface="微軟正黑體" panose="020B0604030504040204" pitchFamily="34" charset="-120"/>
                <a:ea typeface="微軟正黑體" panose="020B0604030504040204" pitchFamily="34" charset="-120"/>
              </a:rPr>
              <a:t/>
            </a:r>
            <a:br>
              <a:rPr lang="en-US" sz="2400" b="1" dirty="0" smtClean="0">
                <a:solidFill>
                  <a:schemeClr val="bg1"/>
                </a:solidFill>
                <a:latin typeface="微軟正黑體" panose="020B0604030504040204" pitchFamily="34" charset="-120"/>
                <a:ea typeface="微軟正黑體" panose="020B0604030504040204" pitchFamily="34" charset="-120"/>
              </a:rPr>
            </a:br>
            <a:r>
              <a:rPr lang="zh" sz="2400" b="1" i="0" dirty="0" smtClean="0">
                <a:solidFill>
                  <a:schemeClr val="bg1"/>
                </a:solidFill>
                <a:latin typeface="微軟正黑體" panose="020B0604030504040204" pitchFamily="34" charset="-120"/>
                <a:ea typeface="微軟正黑體" panose="020B0604030504040204" pitchFamily="34" charset="-120"/>
              </a:rPr>
              <a:t>網站顧客可無限使用技術支援</a:t>
            </a:r>
          </a:p>
          <a:p>
            <a:pPr>
              <a:defRPr>
                <a:solidFill>
                  <a:srgbClr val="FFFFFF"/>
                </a:solidFill>
              </a:defRPr>
            </a:pPr>
            <a:endParaRPr sz="2400" b="1" dirty="0">
              <a:solidFill>
                <a:schemeClr val="bg1"/>
              </a:solidFill>
              <a:latin typeface="微軟正黑體" panose="020B0604030504040204" pitchFamily="34" charset="-120"/>
              <a:ea typeface="微軟正黑體" panose="020B0604030504040204" pitchFamily="34" charset="-120"/>
            </a:endParaRPr>
          </a:p>
          <a:p>
            <a:pPr>
              <a:defRPr sz="2000" b="1">
                <a:solidFill>
                  <a:srgbClr val="FFFFFF"/>
                </a:solidFill>
              </a:defRPr>
            </a:pPr>
            <a:r>
              <a:rPr lang="zh" sz="2400" b="1" i="0" dirty="0" smtClean="0">
                <a:solidFill>
                  <a:schemeClr val="bg1"/>
                </a:solidFill>
                <a:latin typeface="微軟正黑體" panose="020B0604030504040204" pitchFamily="34" charset="-120"/>
                <a:ea typeface="微軟正黑體" panose="020B0604030504040204" pitchFamily="34" charset="-120"/>
              </a:rPr>
              <a:t>選項二：服務</a:t>
            </a:r>
          </a:p>
          <a:p>
            <a:pPr>
              <a:defRPr>
                <a:solidFill>
                  <a:srgbClr val="FFFFFF"/>
                </a:solidFill>
              </a:defRPr>
            </a:pPr>
            <a:r>
              <a:rPr lang="zh" sz="2400" b="1" i="0" dirty="0" smtClean="0">
                <a:solidFill>
                  <a:schemeClr val="bg1"/>
                </a:solidFill>
                <a:latin typeface="微軟正黑體" panose="020B0604030504040204" pitchFamily="34" charset="-120"/>
                <a:ea typeface="微軟正黑體" panose="020B0604030504040204" pitchFamily="34" charset="-120"/>
              </a:rPr>
              <a:t>購買</a:t>
            </a:r>
            <a:r>
              <a:rPr lang="zh-TW" altLang="en-US" sz="2400" b="1" i="0" dirty="0" smtClean="0">
                <a:solidFill>
                  <a:schemeClr val="bg1"/>
                </a:solidFill>
                <a:latin typeface="微軟正黑體" panose="020B0604030504040204" pitchFamily="34" charset="-120"/>
                <a:ea typeface="微軟正黑體" panose="020B0604030504040204" pitchFamily="34" charset="-120"/>
              </a:rPr>
              <a:t>數碼</a:t>
            </a:r>
            <a:r>
              <a:rPr lang="zh" sz="2400" b="1" i="0" dirty="0" smtClean="0">
                <a:solidFill>
                  <a:schemeClr val="bg1"/>
                </a:solidFill>
                <a:latin typeface="微軟正黑體" panose="020B0604030504040204" pitchFamily="34" charset="-120"/>
                <a:ea typeface="微軟正黑體" panose="020B0604030504040204" pitchFamily="34" charset="-120"/>
              </a:rPr>
              <a:t>行銷產品（既有顧客或非網站顧客皆可購買）</a:t>
            </a:r>
          </a:p>
        </p:txBody>
      </p:sp>
    </p:spTree>
  </p:cSld>
  <p:clrMapOvr>
    <a:masterClrMapping/>
  </p:clrMapOvr>
  <p:transition spd="med"/>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hidden="1"/>
          <p:cNvSpPr/>
          <p:nvPr/>
        </p:nvSpPr>
        <p:spPr>
          <a:xfrm>
            <a:off x="6127531" y="1245473"/>
            <a:ext cx="2837793" cy="28304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14" name="Rectangle 13" hidden="1"/>
          <p:cNvSpPr/>
          <p:nvPr/>
        </p:nvSpPr>
        <p:spPr>
          <a:xfrm>
            <a:off x="3132082" y="587841"/>
            <a:ext cx="2837793" cy="400110"/>
          </a:xfrm>
          <a:prstGeom prst="rect">
            <a:avLst/>
          </a:prstGeom>
        </p:spPr>
        <p:txBody>
          <a:bodyPr wrap="square">
            <a:spAutoFit/>
          </a:bodyPr>
          <a:lstStyle/>
          <a:p>
            <a:pPr lvl="0" algn="ctr"/>
            <a:r>
              <a:rPr lang="zh-TW" altLang="en-US" sz="2000" b="1" i="0" dirty="0" smtClean="0">
                <a:solidFill>
                  <a:srgbClr val="FFFFFF"/>
                </a:solidFill>
                <a:ea typeface="Microsoft YaHei" panose="020B0503020204020204" pitchFamily="34" charset="-122"/>
              </a:rPr>
              <a:t>社交媒體</a:t>
            </a:r>
            <a:endParaRPr lang="zh" sz="2000" b="1" i="0" dirty="0" smtClean="0">
              <a:solidFill>
                <a:srgbClr val="FFFFFF"/>
              </a:solidFill>
              <a:ea typeface="Microsoft YaHei" panose="020B0503020204020204" pitchFamily="34" charset="-122"/>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75773" y="0"/>
            <a:ext cx="3068227" cy="5143500"/>
          </a:xfrm>
          <a:prstGeom prst="rect">
            <a:avLst/>
          </a:prstGeom>
        </p:spPr>
      </p:pic>
      <p:sp>
        <p:nvSpPr>
          <p:cNvPr id="3" name="TextBox 2"/>
          <p:cNvSpPr txBox="1"/>
          <p:nvPr/>
        </p:nvSpPr>
        <p:spPr>
          <a:xfrm>
            <a:off x="161032" y="234976"/>
            <a:ext cx="5661212" cy="1015663"/>
          </a:xfrm>
          <a:prstGeom prst="rect">
            <a:avLst/>
          </a:prstGeom>
          <a:noFill/>
        </p:spPr>
        <p:txBody>
          <a:bodyPr wrap="square" rtlCol="0">
            <a:spAutoFit/>
          </a:bodyPr>
          <a:lstStyle/>
          <a:p>
            <a:r>
              <a:rPr lang="zh-TW" altLang="en-US" sz="2000" b="1" i="0" dirty="0" smtClean="0">
                <a:solidFill>
                  <a:srgbClr val="00B0F0"/>
                </a:solidFill>
                <a:latin typeface="微軟正黑體" panose="020B0604030504040204" pitchFamily="34" charset="-120"/>
                <a:ea typeface="微軟正黑體" panose="020B0604030504040204" pitchFamily="34" charset="-120"/>
              </a:rPr>
              <a:t>社交媒體</a:t>
            </a:r>
            <a:endParaRPr lang="zh" sz="2000" b="1" i="0" dirty="0" smtClean="0">
              <a:solidFill>
                <a:srgbClr val="00B0F0"/>
              </a:solidFill>
              <a:latin typeface="微軟正黑體" panose="020B0604030504040204" pitchFamily="34" charset="-120"/>
              <a:ea typeface="微軟正黑體" panose="020B0604030504040204" pitchFamily="34" charset="-120"/>
            </a:endParaRPr>
          </a:p>
          <a:p>
            <a:r>
              <a:rPr lang="zh-TW" altLang="en-US" sz="2000" b="1" i="0" dirty="0" smtClean="0">
                <a:solidFill>
                  <a:srgbClr val="000000"/>
                </a:solidFill>
                <a:latin typeface="微軟正黑體" panose="020B0604030504040204" pitchFamily="34" charset="-120"/>
                <a:ea typeface="微軟正黑體" panose="020B0604030504040204" pitchFamily="34" charset="-120"/>
              </a:rPr>
              <a:t>社交媒體</a:t>
            </a:r>
            <a:r>
              <a:rPr lang="zh" sz="2000" b="1" i="0" dirty="0" smtClean="0">
                <a:solidFill>
                  <a:srgbClr val="000000"/>
                </a:solidFill>
                <a:latin typeface="微軟正黑體" panose="020B0604030504040204" pitchFamily="34" charset="-120"/>
                <a:ea typeface="微軟正黑體" panose="020B0604030504040204" pitchFamily="34" charset="-120"/>
              </a:rPr>
              <a:t>管理、網路信譽管理、高級臉書廣告</a:t>
            </a:r>
            <a:r>
              <a:rPr lang="en-US" sz="2000" b="1" dirty="0" smtClean="0">
                <a:latin typeface="微軟正黑體" panose="020B0604030504040204" pitchFamily="34" charset="-120"/>
                <a:ea typeface="微軟正黑體" panose="020B0604030504040204" pitchFamily="34" charset="-120"/>
              </a:rPr>
              <a:t/>
            </a:r>
            <a:br>
              <a:rPr lang="en-US" sz="2000" b="1" dirty="0" smtClean="0">
                <a:latin typeface="微軟正黑體" panose="020B0604030504040204" pitchFamily="34" charset="-120"/>
                <a:ea typeface="微軟正黑體" panose="020B0604030504040204" pitchFamily="34" charset="-120"/>
              </a:rPr>
            </a:br>
            <a:endParaRPr lang="en-US" sz="2000" b="1" dirty="0" smtClean="0">
              <a:latin typeface="微軟正黑體" panose="020B0604030504040204" pitchFamily="34" charset="-120"/>
              <a:ea typeface="微軟正黑體" panose="020B0604030504040204" pitchFamily="34" charset="-120"/>
            </a:endParaRPr>
          </a:p>
        </p:txBody>
      </p:sp>
      <p:sp>
        <p:nvSpPr>
          <p:cNvPr id="24" name="TextBox 23"/>
          <p:cNvSpPr txBox="1"/>
          <p:nvPr/>
        </p:nvSpPr>
        <p:spPr>
          <a:xfrm>
            <a:off x="161032" y="1104636"/>
            <a:ext cx="5661212" cy="1015663"/>
          </a:xfrm>
          <a:prstGeom prst="rect">
            <a:avLst/>
          </a:prstGeom>
          <a:noFill/>
        </p:spPr>
        <p:txBody>
          <a:bodyPr wrap="square" rtlCol="0">
            <a:spAutoFit/>
          </a:bodyPr>
          <a:lstStyle/>
          <a:p>
            <a:r>
              <a:rPr lang="zh-TW" altLang="en-US" sz="2000" b="1" i="0" dirty="0" smtClean="0">
                <a:solidFill>
                  <a:srgbClr val="00B0F0"/>
                </a:solidFill>
                <a:latin typeface="微軟正黑體" panose="020B0604030504040204" pitchFamily="34" charset="-120"/>
                <a:ea typeface="微軟正黑體" panose="020B0604030504040204" pitchFamily="34" charset="-120"/>
              </a:rPr>
              <a:t>數碼</a:t>
            </a:r>
            <a:r>
              <a:rPr lang="zh" sz="2000" b="1" i="0" dirty="0" smtClean="0">
                <a:solidFill>
                  <a:srgbClr val="00B0F0"/>
                </a:solidFill>
                <a:latin typeface="微軟正黑體" panose="020B0604030504040204" pitchFamily="34" charset="-120"/>
                <a:ea typeface="微軟正黑體" panose="020B0604030504040204" pitchFamily="34" charset="-120"/>
              </a:rPr>
              <a:t>行銷</a:t>
            </a:r>
          </a:p>
          <a:p>
            <a:r>
              <a:rPr lang="zh" sz="2000" b="1" i="0" dirty="0" smtClean="0">
                <a:solidFill>
                  <a:srgbClr val="000000"/>
                </a:solidFill>
                <a:latin typeface="微軟正黑體" panose="020B0604030504040204" pitchFamily="34" charset="-120"/>
                <a:ea typeface="微軟正黑體" panose="020B0604030504040204" pitchFamily="34" charset="-120"/>
              </a:rPr>
              <a:t>本地搜尋引擎優化、區域性搜尋引擎優化、Google廣告、內容撰寫、Wordpress.org </a:t>
            </a:r>
          </a:p>
        </p:txBody>
      </p:sp>
      <p:sp>
        <p:nvSpPr>
          <p:cNvPr id="25" name="TextBox 24"/>
          <p:cNvSpPr txBox="1"/>
          <p:nvPr/>
        </p:nvSpPr>
        <p:spPr>
          <a:xfrm>
            <a:off x="164842" y="2241893"/>
            <a:ext cx="5661212" cy="1323439"/>
          </a:xfrm>
          <a:prstGeom prst="rect">
            <a:avLst/>
          </a:prstGeom>
          <a:noFill/>
        </p:spPr>
        <p:txBody>
          <a:bodyPr wrap="square" rtlCol="0">
            <a:spAutoFit/>
          </a:bodyPr>
          <a:lstStyle/>
          <a:p>
            <a:r>
              <a:rPr lang="zh" sz="2000" b="1" i="0" dirty="0" smtClean="0">
                <a:solidFill>
                  <a:srgbClr val="00B0F0"/>
                </a:solidFill>
                <a:latin typeface="微軟正黑體" panose="020B0604030504040204" pitchFamily="34" charset="-120"/>
                <a:ea typeface="微軟正黑體" panose="020B0604030504040204" pitchFamily="34" charset="-120"/>
              </a:rPr>
              <a:t>網站管理</a:t>
            </a:r>
          </a:p>
          <a:p>
            <a:r>
              <a:rPr lang="zh" sz="2000" b="1" i="0" dirty="0" smtClean="0">
                <a:solidFill>
                  <a:srgbClr val="000000"/>
                </a:solidFill>
                <a:latin typeface="微軟正黑體" panose="020B0604030504040204" pitchFamily="34" charset="-120"/>
                <a:ea typeface="微軟正黑體" panose="020B0604030504040204" pitchFamily="34" charset="-120"/>
              </a:rPr>
              <a:t>基本會員每月代管</a:t>
            </a:r>
            <a:r>
              <a:rPr lang="en-US" sz="2000" b="1" dirty="0" smtClean="0">
                <a:latin typeface="微軟正黑體" panose="020B0604030504040204" pitchFamily="34" charset="-120"/>
                <a:ea typeface="微軟正黑體" panose="020B0604030504040204" pitchFamily="34" charset="-120"/>
              </a:rPr>
              <a:t/>
            </a:r>
            <a:br>
              <a:rPr lang="en-US" sz="2000" b="1" dirty="0" smtClean="0">
                <a:latin typeface="微軟正黑體" panose="020B0604030504040204" pitchFamily="34" charset="-120"/>
                <a:ea typeface="微軟正黑體" panose="020B0604030504040204" pitchFamily="34" charset="-120"/>
              </a:rPr>
            </a:br>
            <a:r>
              <a:rPr lang="zh" sz="2000" b="1" i="0" dirty="0" smtClean="0">
                <a:solidFill>
                  <a:srgbClr val="000000"/>
                </a:solidFill>
                <a:latin typeface="微軟正黑體" panose="020B0604030504040204" pitchFamily="34" charset="-120"/>
                <a:ea typeface="微軟正黑體" panose="020B0604030504040204" pitchFamily="34" charset="-120"/>
              </a:rPr>
              <a:t>一般會員每月維護和管理套裝</a:t>
            </a:r>
            <a:r>
              <a:rPr lang="en-US" sz="2000" b="1" dirty="0" smtClean="0">
                <a:latin typeface="微軟正黑體" panose="020B0604030504040204" pitchFamily="34" charset="-120"/>
                <a:ea typeface="微軟正黑體" panose="020B0604030504040204" pitchFamily="34" charset="-120"/>
              </a:rPr>
              <a:t/>
            </a:r>
            <a:br>
              <a:rPr lang="en-US" sz="2000" b="1" dirty="0" smtClean="0">
                <a:latin typeface="微軟正黑體" panose="020B0604030504040204" pitchFamily="34" charset="-120"/>
                <a:ea typeface="微軟正黑體" panose="020B0604030504040204" pitchFamily="34" charset="-120"/>
              </a:rPr>
            </a:br>
            <a:r>
              <a:rPr lang="zh" sz="2000" b="1" i="0" dirty="0" smtClean="0">
                <a:solidFill>
                  <a:srgbClr val="000000"/>
                </a:solidFill>
                <a:latin typeface="微軟正黑體" panose="020B0604030504040204" pitchFamily="34" charset="-120"/>
                <a:ea typeface="微軟正黑體" panose="020B0604030504040204" pitchFamily="34" charset="-120"/>
              </a:rPr>
              <a:t>管理會員每月維護和管理套裝</a:t>
            </a:r>
          </a:p>
        </p:txBody>
      </p:sp>
      <p:sp>
        <p:nvSpPr>
          <p:cNvPr id="26" name="Rectangle 25"/>
          <p:cNvSpPr/>
          <p:nvPr/>
        </p:nvSpPr>
        <p:spPr>
          <a:xfrm>
            <a:off x="164842" y="4235913"/>
            <a:ext cx="5722285" cy="707886"/>
          </a:xfrm>
          <a:prstGeom prst="rect">
            <a:avLst/>
          </a:prstGeom>
        </p:spPr>
        <p:txBody>
          <a:bodyPr wrap="square">
            <a:spAutoFit/>
          </a:bodyPr>
          <a:lstStyle/>
          <a:p>
            <a:pPr defTabSz="914400"/>
            <a:r>
              <a:rPr lang="zh" sz="2000" b="1" i="0" dirty="0" smtClean="0">
                <a:solidFill>
                  <a:srgbClr val="262626"/>
                </a:solidFill>
                <a:latin typeface="微軟正黑體" panose="020B0604030504040204" pitchFamily="34" charset="-120"/>
                <a:ea typeface="微軟正黑體" panose="020B0604030504040204" pitchFamily="34" charset="-120"/>
              </a:rPr>
              <a:t>各項產品銷售價格、BV和零售利潤</a:t>
            </a:r>
            <a:r>
              <a:rPr lang="zh" sz="2000" b="1" i="0" u="sng" dirty="0" smtClean="0">
                <a:solidFill>
                  <a:srgbClr val="262626"/>
                </a:solidFill>
                <a:latin typeface="微軟正黑體" panose="020B0604030504040204" pitchFamily="34" charset="-120"/>
                <a:ea typeface="微軟正黑體" panose="020B0604030504040204" pitchFamily="34" charset="-120"/>
                <a:hlinkClick r:id="rId4"/>
              </a:rPr>
              <a:t>WWW.MAWC411.COM/SUPPORT</a:t>
            </a:r>
          </a:p>
        </p:txBody>
      </p:sp>
    </p:spTree>
    <p:extLst>
      <p:ext uri="{BB962C8B-B14F-4D97-AF65-F5344CB8AC3E}">
        <p14:creationId xmlns:p14="http://schemas.microsoft.com/office/powerpoint/2010/main" val="2335317112"/>
      </p:ext>
    </p:extLst>
  </p:cSld>
  <p:clrMapOvr>
    <a:masterClrMapping/>
  </p:clrMapOvr>
  <p:transition spd="med"/>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0070C0"/>
        </a:solidFill>
        <a:effectLst/>
      </p:bgPr>
    </p:bg>
    <p:spTree>
      <p:nvGrpSpPr>
        <p:cNvPr id="1" name=""/>
        <p:cNvGrpSpPr/>
        <p:nvPr/>
      </p:nvGrpSpPr>
      <p:grpSpPr>
        <a:xfrm>
          <a:off x="0" y="0"/>
          <a:ext cx="0" cy="0"/>
          <a:chOff x="0" y="0"/>
          <a:chExt cx="0" cy="0"/>
        </a:xfrm>
      </p:grpSpPr>
      <p:pic>
        <p:nvPicPr>
          <p:cNvPr id="1445" name="image60.ti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4284281" y="0"/>
            <a:ext cx="4859721" cy="5143500"/>
          </a:xfrm>
          <a:prstGeom prst="rect">
            <a:avLst/>
          </a:prstGeom>
          <a:ln w="12700">
            <a:miter lim="400000"/>
          </a:ln>
        </p:spPr>
      </p:pic>
      <p:sp>
        <p:nvSpPr>
          <p:cNvPr id="1446" name="Shape 1446"/>
          <p:cNvSpPr/>
          <p:nvPr/>
        </p:nvSpPr>
        <p:spPr>
          <a:xfrm>
            <a:off x="0" y="0"/>
            <a:ext cx="4419600" cy="5143500"/>
          </a:xfrm>
          <a:prstGeom prst="rect">
            <a:avLst/>
          </a:prstGeom>
          <a:solidFill>
            <a:srgbClr val="00B0F0"/>
          </a:solidFill>
          <a:ln w="12700">
            <a:miter lim="400000"/>
          </a:ln>
        </p:spPr>
        <p:txBody>
          <a:bodyPr lIns="45705" tIns="45706" rIns="45705" bIns="45706"/>
          <a:lstStyle/>
          <a:p>
            <a:endParaRPr>
              <a:latin typeface="微軟正黑體" panose="020B0604030504040204" pitchFamily="34" charset="-120"/>
              <a:ea typeface="微軟正黑體" panose="020B0604030504040204" pitchFamily="34" charset="-120"/>
            </a:endParaRPr>
          </a:p>
        </p:txBody>
      </p:sp>
      <p:grpSp>
        <p:nvGrpSpPr>
          <p:cNvPr id="1449" name="Group 1449"/>
          <p:cNvGrpSpPr/>
          <p:nvPr/>
        </p:nvGrpSpPr>
        <p:grpSpPr>
          <a:xfrm>
            <a:off x="1219199" y="2876551"/>
            <a:ext cx="3200403" cy="838202"/>
            <a:chOff x="0" y="0"/>
            <a:chExt cx="3200401" cy="838201"/>
          </a:xfrm>
        </p:grpSpPr>
        <p:sp>
          <p:nvSpPr>
            <p:cNvPr id="1447" name="Shape 1447"/>
            <p:cNvSpPr/>
            <p:nvPr/>
          </p:nvSpPr>
          <p:spPr>
            <a:xfrm flipH="1">
              <a:off x="0" y="0"/>
              <a:ext cx="3200401" cy="8382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71" y="0"/>
                  </a:lnTo>
                  <a:lnTo>
                    <a:pt x="21600" y="10800"/>
                  </a:lnTo>
                  <a:lnTo>
                    <a:pt x="18771" y="21600"/>
                  </a:lnTo>
                  <a:lnTo>
                    <a:pt x="0" y="21600"/>
                  </a:lnTo>
                  <a:close/>
                </a:path>
              </a:pathLst>
            </a:custGeom>
            <a:solidFill>
              <a:srgbClr val="595959"/>
            </a:solidFill>
            <a:ln w="12700" cap="flat">
              <a:noFill/>
              <a:miter lim="400000"/>
            </a:ln>
            <a:effectLst/>
          </p:spPr>
          <p:txBody>
            <a:bodyPr wrap="square" lIns="45719" tIns="45719" rIns="45719" bIns="45719" numCol="1" anchor="ctr">
              <a:noAutofit/>
            </a:bodyPr>
            <a:lstStyle/>
            <a:p>
              <a:pPr algn="ctr" defTabSz="914085">
                <a:defRPr>
                  <a:solidFill>
                    <a:srgbClr val="FFFFFF"/>
                  </a:solidFill>
                </a:defRPr>
              </a:pPr>
              <a:endParaRPr sz="3200" b="1">
                <a:solidFill>
                  <a:schemeClr val="bg1"/>
                </a:solidFill>
                <a:latin typeface="微軟正黑體" panose="020B0604030504040204" pitchFamily="34" charset="-120"/>
                <a:ea typeface="微軟正黑體" panose="020B0604030504040204" pitchFamily="34" charset="-120"/>
              </a:endParaRPr>
            </a:p>
          </p:txBody>
        </p:sp>
        <p:sp>
          <p:nvSpPr>
            <p:cNvPr id="1448" name="Shape 1448"/>
            <p:cNvSpPr/>
            <p:nvPr/>
          </p:nvSpPr>
          <p:spPr>
            <a:xfrm>
              <a:off x="209550" y="126700"/>
              <a:ext cx="2990851" cy="58477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defTabSz="914400">
                <a:defRPr sz="2400" b="1" cap="all">
                  <a:solidFill>
                    <a:srgbClr val="FFFFFF"/>
                  </a:solidFill>
                </a:defRPr>
              </a:lvl1pPr>
            </a:lstStyle>
            <a:p>
              <a:r>
                <a:rPr lang="zh" sz="3200" i="0" dirty="0" smtClean="0">
                  <a:solidFill>
                    <a:schemeClr val="bg1"/>
                  </a:solidFill>
                  <a:latin typeface="微軟正黑體" panose="020B0604030504040204" pitchFamily="34" charset="-120"/>
                  <a:ea typeface="微軟正黑體" panose="020B0604030504040204" pitchFamily="34" charset="-120"/>
                </a:rPr>
                <a:t>BV</a:t>
              </a:r>
            </a:p>
          </p:txBody>
        </p:sp>
      </p:grpSp>
      <p:grpSp>
        <p:nvGrpSpPr>
          <p:cNvPr id="1452" name="Group 1452"/>
          <p:cNvGrpSpPr/>
          <p:nvPr/>
        </p:nvGrpSpPr>
        <p:grpSpPr>
          <a:xfrm>
            <a:off x="-3" y="1885951"/>
            <a:ext cx="3200405" cy="838202"/>
            <a:chOff x="-1" y="0"/>
            <a:chExt cx="3200402" cy="838201"/>
          </a:xfrm>
        </p:grpSpPr>
        <p:sp>
          <p:nvSpPr>
            <p:cNvPr id="1450" name="Shape 1450"/>
            <p:cNvSpPr/>
            <p:nvPr/>
          </p:nvSpPr>
          <p:spPr>
            <a:xfrm>
              <a:off x="0" y="0"/>
              <a:ext cx="3200401" cy="8382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71" y="0"/>
                  </a:lnTo>
                  <a:lnTo>
                    <a:pt x="21600" y="10800"/>
                  </a:lnTo>
                  <a:lnTo>
                    <a:pt x="18771" y="21600"/>
                  </a:lnTo>
                  <a:lnTo>
                    <a:pt x="0" y="21600"/>
                  </a:lnTo>
                  <a:close/>
                </a:path>
              </a:pathLst>
            </a:custGeom>
            <a:solidFill>
              <a:srgbClr val="404040"/>
            </a:solidFill>
            <a:ln w="12700" cap="flat">
              <a:noFill/>
              <a:miter lim="400000"/>
            </a:ln>
            <a:effectLst/>
          </p:spPr>
          <p:txBody>
            <a:bodyPr wrap="square" lIns="45719" tIns="45719" rIns="45719" bIns="45719" numCol="1" anchor="ctr">
              <a:noAutofit/>
            </a:bodyPr>
            <a:lstStyle/>
            <a:p>
              <a:pPr algn="ctr" defTabSz="914085">
                <a:defRPr>
                  <a:solidFill>
                    <a:srgbClr val="FFFFFF"/>
                  </a:solidFill>
                </a:defRPr>
              </a:pPr>
              <a:endParaRPr sz="3200" b="1">
                <a:solidFill>
                  <a:schemeClr val="bg1"/>
                </a:solidFill>
                <a:latin typeface="微軟正黑體" panose="020B0604030504040204" pitchFamily="34" charset="-120"/>
                <a:ea typeface="微軟正黑體" panose="020B0604030504040204" pitchFamily="34" charset="-120"/>
              </a:endParaRPr>
            </a:p>
          </p:txBody>
        </p:sp>
        <p:sp>
          <p:nvSpPr>
            <p:cNvPr id="1451" name="Shape 1451"/>
            <p:cNvSpPr/>
            <p:nvPr/>
          </p:nvSpPr>
          <p:spPr>
            <a:xfrm>
              <a:off x="-1" y="126699"/>
              <a:ext cx="2990851" cy="58477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p>
              <a:pPr algn="ctr" defTabSz="914085">
                <a:defRPr sz="2400" b="1" cap="all">
                  <a:solidFill>
                    <a:srgbClr val="FFFFFF"/>
                  </a:solidFill>
                </a:defRPr>
              </a:pPr>
              <a:r>
                <a:rPr lang="zh" sz="3200" b="1" i="0" dirty="0" smtClean="0">
                  <a:solidFill>
                    <a:schemeClr val="bg1"/>
                  </a:solidFill>
                  <a:latin typeface="微軟正黑體" panose="020B0604030504040204" pitchFamily="34" charset="-120"/>
                  <a:ea typeface="微軟正黑體" panose="020B0604030504040204" pitchFamily="34" charset="-120"/>
                </a:rPr>
                <a:t>零售利潤</a:t>
              </a:r>
            </a:p>
          </p:txBody>
        </p:sp>
      </p:grpSp>
      <p:grpSp>
        <p:nvGrpSpPr>
          <p:cNvPr id="1455" name="Group 1455"/>
          <p:cNvGrpSpPr/>
          <p:nvPr/>
        </p:nvGrpSpPr>
        <p:grpSpPr>
          <a:xfrm>
            <a:off x="-3" y="3867151"/>
            <a:ext cx="3200405" cy="838202"/>
            <a:chOff x="-1" y="0"/>
            <a:chExt cx="3200402" cy="838201"/>
          </a:xfrm>
        </p:grpSpPr>
        <p:sp>
          <p:nvSpPr>
            <p:cNvPr id="1453" name="Shape 1453"/>
            <p:cNvSpPr/>
            <p:nvPr/>
          </p:nvSpPr>
          <p:spPr>
            <a:xfrm>
              <a:off x="0" y="0"/>
              <a:ext cx="3200401" cy="838201"/>
            </a:xfrm>
            <a:custGeom>
              <a:avLst/>
              <a:gdLst/>
              <a:ahLst/>
              <a:cxnLst>
                <a:cxn ang="0">
                  <a:pos x="wd2" y="hd2"/>
                </a:cxn>
                <a:cxn ang="5400000">
                  <a:pos x="wd2" y="hd2"/>
                </a:cxn>
                <a:cxn ang="10800000">
                  <a:pos x="wd2" y="hd2"/>
                </a:cxn>
                <a:cxn ang="16200000">
                  <a:pos x="wd2" y="hd2"/>
                </a:cxn>
              </a:cxnLst>
              <a:rect l="0" t="0" r="r" b="b"/>
              <a:pathLst>
                <a:path w="21600" h="21600" extrusionOk="0">
                  <a:moveTo>
                    <a:pt x="0" y="0"/>
                  </a:moveTo>
                  <a:lnTo>
                    <a:pt x="18771" y="0"/>
                  </a:lnTo>
                  <a:lnTo>
                    <a:pt x="21600" y="10800"/>
                  </a:lnTo>
                  <a:lnTo>
                    <a:pt x="18771" y="21600"/>
                  </a:lnTo>
                  <a:lnTo>
                    <a:pt x="0" y="21600"/>
                  </a:lnTo>
                  <a:close/>
                </a:path>
              </a:pathLst>
            </a:custGeom>
            <a:solidFill>
              <a:srgbClr val="404040"/>
            </a:solidFill>
            <a:ln w="12700" cap="flat">
              <a:noFill/>
              <a:miter lim="400000"/>
            </a:ln>
            <a:effectLst/>
          </p:spPr>
          <p:txBody>
            <a:bodyPr wrap="square" lIns="45719" tIns="45719" rIns="45719" bIns="45719" numCol="1" anchor="ctr">
              <a:noAutofit/>
            </a:bodyPr>
            <a:lstStyle/>
            <a:p>
              <a:pPr algn="ctr" defTabSz="914085">
                <a:defRPr>
                  <a:solidFill>
                    <a:srgbClr val="FFFFFF"/>
                  </a:solidFill>
                </a:defRPr>
              </a:pPr>
              <a:endParaRPr sz="3200" b="1">
                <a:solidFill>
                  <a:schemeClr val="bg1"/>
                </a:solidFill>
                <a:latin typeface="微軟正黑體" panose="020B0604030504040204" pitchFamily="34" charset="-120"/>
                <a:ea typeface="微軟正黑體" panose="020B0604030504040204" pitchFamily="34" charset="-120"/>
              </a:endParaRPr>
            </a:p>
          </p:txBody>
        </p:sp>
        <p:sp>
          <p:nvSpPr>
            <p:cNvPr id="1454" name="Shape 1454"/>
            <p:cNvSpPr/>
            <p:nvPr/>
          </p:nvSpPr>
          <p:spPr>
            <a:xfrm>
              <a:off x="-1" y="126700"/>
              <a:ext cx="2990851" cy="58477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defTabSz="914400">
                <a:defRPr sz="2400" b="1" cap="all">
                  <a:solidFill>
                    <a:srgbClr val="FFFFFF"/>
                  </a:solidFill>
                </a:defRPr>
              </a:lvl1pPr>
            </a:lstStyle>
            <a:p>
              <a:r>
                <a:rPr lang="zh" sz="3200" i="0" dirty="0" smtClean="0">
                  <a:solidFill>
                    <a:schemeClr val="bg1"/>
                  </a:solidFill>
                  <a:latin typeface="微軟正黑體" panose="020B0604030504040204" pitchFamily="34" charset="-120"/>
                  <a:ea typeface="微軟正黑體" panose="020B0604030504040204" pitchFamily="34" charset="-120"/>
                </a:rPr>
                <a:t>成長潛力</a:t>
              </a:r>
            </a:p>
          </p:txBody>
        </p:sp>
      </p:grpSp>
      <p:sp>
        <p:nvSpPr>
          <p:cNvPr id="1456" name="Shape 1456"/>
          <p:cNvSpPr/>
          <p:nvPr/>
        </p:nvSpPr>
        <p:spPr>
          <a:xfrm>
            <a:off x="256190" y="333515"/>
            <a:ext cx="3886200" cy="1077190"/>
          </a:xfrm>
          <a:prstGeom prst="rect">
            <a:avLst/>
          </a:prstGeom>
          <a:ln w="12700">
            <a:miter lim="400000"/>
          </a:ln>
          <a:extLst>
            <a:ext uri="{C572A759-6A51-4108-AA02-DFA0A04FC94B}">
              <ma14:wrappingTextBoxFlag xmlns:ma14="http://schemas.microsoft.com/office/mac/drawingml/2011/main" xmlns="" val="1"/>
            </a:ext>
          </a:extLst>
        </p:spPr>
        <p:txBody>
          <a:bodyPr lIns="45705" tIns="45706" rIns="45705" bIns="45706">
            <a:spAutoFit/>
          </a:bodyPr>
          <a:lstStyle>
            <a:lvl1pPr algn="ctr" defTabSz="914400">
              <a:defRPr sz="3200" b="1" cap="all">
                <a:solidFill>
                  <a:srgbClr val="FFFFFF"/>
                </a:solidFill>
              </a:defRPr>
            </a:lvl1pPr>
          </a:lstStyle>
          <a:p>
            <a:r>
              <a:rPr lang="zh" i="0" dirty="0" smtClean="0">
                <a:solidFill>
                  <a:schemeClr val="bg1"/>
                </a:solidFill>
                <a:latin typeface="微軟正黑體" panose="020B0604030504040204" pitchFamily="34" charset="-120"/>
                <a:ea typeface="微軟正黑體" panose="020B0604030504040204" pitchFamily="34" charset="-120"/>
              </a:rPr>
              <a:t>來看一下</a:t>
            </a:r>
            <a:endParaRPr lang="en-US" altLang="zh" i="0" dirty="0" smtClean="0">
              <a:solidFill>
                <a:schemeClr val="bg1"/>
              </a:solidFill>
              <a:latin typeface="微軟正黑體" panose="020B0604030504040204" pitchFamily="34" charset="-120"/>
              <a:ea typeface="微軟正黑體" panose="020B0604030504040204" pitchFamily="34" charset="-120"/>
            </a:endParaRPr>
          </a:p>
          <a:p>
            <a:r>
              <a:rPr lang="zh" i="0" dirty="0" smtClean="0">
                <a:solidFill>
                  <a:schemeClr val="bg1"/>
                </a:solidFill>
                <a:latin typeface="微軟正黑體" panose="020B0604030504040204" pitchFamily="34" charset="-120"/>
                <a:ea typeface="微軟正黑體" panose="020B0604030504040204" pitchFamily="34" charset="-120"/>
              </a:rPr>
              <a:t>賺取收入的潛力</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bg>
      <p:bgPr>
        <a:blipFill rotWithShape="1">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sp>
        <p:nvSpPr>
          <p:cNvPr id="1460" name="Shape 1460"/>
          <p:cNvSpPr/>
          <p:nvPr/>
        </p:nvSpPr>
        <p:spPr>
          <a:xfrm>
            <a:off x="0" y="0"/>
            <a:ext cx="9144000" cy="5143500"/>
          </a:xfrm>
          <a:prstGeom prst="rect">
            <a:avLst/>
          </a:prstGeom>
          <a:solidFill>
            <a:srgbClr val="00B0F0"/>
          </a:solidFill>
          <a:ln w="12700">
            <a:miter lim="400000"/>
          </a:ln>
        </p:spPr>
        <p:txBody>
          <a:bodyPr lIns="45705" tIns="45706" rIns="45705" bIns="45706"/>
          <a:lstStyle/>
          <a:p>
            <a:endParaRPr b="1">
              <a:latin typeface="微軟正黑體" panose="020B0604030504040204" pitchFamily="34" charset="-120"/>
              <a:ea typeface="微軟正黑體" panose="020B0604030504040204" pitchFamily="34" charset="-120"/>
            </a:endParaRPr>
          </a:p>
        </p:txBody>
      </p:sp>
      <p:grpSp>
        <p:nvGrpSpPr>
          <p:cNvPr id="1463" name="Group 1463"/>
          <p:cNvGrpSpPr/>
          <p:nvPr/>
        </p:nvGrpSpPr>
        <p:grpSpPr>
          <a:xfrm>
            <a:off x="4461655" y="-5"/>
            <a:ext cx="4682359" cy="5143505"/>
            <a:chOff x="0" y="134618"/>
            <a:chExt cx="4682358" cy="5143504"/>
          </a:xfrm>
        </p:grpSpPr>
        <p:sp>
          <p:nvSpPr>
            <p:cNvPr id="1461" name="Shape 1461"/>
            <p:cNvSpPr/>
            <p:nvPr/>
          </p:nvSpPr>
          <p:spPr>
            <a:xfrm flipH="1">
              <a:off x="0" y="134618"/>
              <a:ext cx="4682358" cy="5143504"/>
            </a:xfrm>
            <a:prstGeom prst="rect">
              <a:avLst/>
            </a:prstGeom>
            <a:solidFill>
              <a:srgbClr val="F2F2F2"/>
            </a:solidFill>
            <a:ln w="12700" cap="flat">
              <a:noFill/>
              <a:miter lim="400000"/>
            </a:ln>
            <a:effectLst/>
          </p:spPr>
          <p:txBody>
            <a:bodyPr wrap="square" lIns="45719" tIns="45719" rIns="45719" bIns="45719" numCol="1" anchor="ctr">
              <a:noAutofit/>
            </a:bodyPr>
            <a:lstStyle/>
            <a:p>
              <a:pPr>
                <a:spcBef>
                  <a:spcPts val="600"/>
                </a:spcBef>
                <a:defRPr sz="1600">
                  <a:solidFill>
                    <a:srgbClr val="262626"/>
                  </a:solidFill>
                </a:defRPr>
              </a:pPr>
              <a:endParaRPr sz="1600" b="1">
                <a:solidFill>
                  <a:srgbClr val="262626"/>
                </a:solidFill>
                <a:latin typeface="微軟正黑體" panose="020B0604030504040204" pitchFamily="34" charset="-120"/>
                <a:ea typeface="微軟正黑體" panose="020B0604030504040204" pitchFamily="34" charset="-120"/>
              </a:endParaRPr>
            </a:p>
          </p:txBody>
        </p:sp>
        <p:sp>
          <p:nvSpPr>
            <p:cNvPr id="1462" name="Shape 1462"/>
            <p:cNvSpPr/>
            <p:nvPr/>
          </p:nvSpPr>
          <p:spPr>
            <a:xfrm>
              <a:off x="0" y="921267"/>
              <a:ext cx="4682358" cy="357020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p>
              <a:pPr indent="274235">
                <a:spcBef>
                  <a:spcPts val="600"/>
                </a:spcBef>
                <a:defRPr b="1">
                  <a:solidFill>
                    <a:srgbClr val="262626"/>
                  </a:solidFill>
                </a:defRPr>
              </a:pPr>
              <a:r>
                <a:rPr lang="x-none" b="1" dirty="0" smtClean="0">
                  <a:latin typeface="微軟正黑體" panose="020B0604030504040204" pitchFamily="34" charset="-120"/>
                  <a:ea typeface="微軟正黑體" panose="020B0604030504040204" pitchFamily="34" charset="-120"/>
                </a:rPr>
                <a:t>平均零售利潤：</a:t>
              </a:r>
            </a:p>
            <a:p>
              <a:pPr indent="274235">
                <a:spcBef>
                  <a:spcPts val="600"/>
                </a:spcBef>
                <a:defRPr>
                  <a:solidFill>
                    <a:srgbClr val="262626"/>
                  </a:solidFill>
                </a:defRPr>
              </a:pPr>
              <a:r>
                <a:rPr lang="x-none" b="1" dirty="0" smtClean="0">
                  <a:latin typeface="微軟正黑體" panose="020B0604030504040204" pitchFamily="34" charset="-120"/>
                  <a:ea typeface="微軟正黑體" panose="020B0604030504040204" pitchFamily="34" charset="-120"/>
                </a:rPr>
                <a:t>美國、墨西哥、加拿大、澳洲：$1,000  </a:t>
              </a:r>
            </a:p>
            <a:p>
              <a:pPr indent="274235">
                <a:spcBef>
                  <a:spcPts val="600"/>
                </a:spcBef>
                <a:defRPr>
                  <a:solidFill>
                    <a:srgbClr val="262626"/>
                  </a:solidFill>
                </a:defRPr>
              </a:pPr>
              <a:r>
                <a:rPr lang="x-none" b="1" dirty="0" smtClean="0">
                  <a:latin typeface="微軟正黑體" panose="020B0604030504040204" pitchFamily="34" charset="-120"/>
                  <a:ea typeface="微軟正黑體" panose="020B0604030504040204" pitchFamily="34" charset="-120"/>
                </a:rPr>
                <a:t>英國：£700  </a:t>
              </a:r>
            </a:p>
            <a:p>
              <a:pPr indent="274235">
                <a:spcBef>
                  <a:spcPts val="600"/>
                </a:spcBef>
                <a:defRPr>
                  <a:solidFill>
                    <a:srgbClr val="262626"/>
                  </a:solidFill>
                </a:defRPr>
              </a:pPr>
              <a:r>
                <a:rPr lang="x-none" b="1" dirty="0" smtClean="0">
                  <a:latin typeface="微軟正黑體" panose="020B0604030504040204" pitchFamily="34" charset="-120"/>
                  <a:ea typeface="微軟正黑體" panose="020B0604030504040204" pitchFamily="34" charset="-120"/>
                </a:rPr>
                <a:t>香港：HK$7,700  </a:t>
              </a:r>
            </a:p>
            <a:p>
              <a:pPr indent="274235">
                <a:spcBef>
                  <a:spcPts val="600"/>
                </a:spcBef>
                <a:defRPr>
                  <a:solidFill>
                    <a:srgbClr val="262626"/>
                  </a:solidFill>
                </a:defRPr>
              </a:pPr>
              <a:r>
                <a:rPr lang="x-none" b="1" dirty="0" smtClean="0">
                  <a:latin typeface="微軟正黑體" panose="020B0604030504040204" pitchFamily="34" charset="-120"/>
                  <a:ea typeface="微軟正黑體" panose="020B0604030504040204" pitchFamily="34" charset="-120"/>
                </a:rPr>
                <a:t>台灣：NT$32,000  </a:t>
              </a:r>
            </a:p>
            <a:p>
              <a:pPr indent="274235">
                <a:spcBef>
                  <a:spcPts val="600"/>
                </a:spcBef>
                <a:defRPr sz="1600">
                  <a:solidFill>
                    <a:srgbClr val="262626"/>
                  </a:solidFill>
                </a:defRPr>
              </a:pPr>
              <a:endParaRPr lang="en-US" sz="1600" b="1" dirty="0">
                <a:solidFill>
                  <a:srgbClr val="262626"/>
                </a:solidFill>
                <a:latin typeface="微軟正黑體" panose="020B0604030504040204" pitchFamily="34" charset="-120"/>
                <a:ea typeface="微軟正黑體" panose="020B0604030504040204" pitchFamily="34" charset="-120"/>
              </a:endParaRPr>
            </a:p>
            <a:p>
              <a:pPr indent="274235">
                <a:spcBef>
                  <a:spcPts val="600"/>
                </a:spcBef>
                <a:defRPr sz="1600">
                  <a:solidFill>
                    <a:srgbClr val="262626"/>
                  </a:solidFill>
                </a:defRPr>
              </a:pPr>
              <a:r>
                <a:rPr lang="x-none" b="1" dirty="0" smtClean="0">
                  <a:latin typeface="微軟正黑體" panose="020B0604030504040204" pitchFamily="34" charset="-120"/>
                  <a:ea typeface="微軟正黑體" panose="020B0604030504040204" pitchFamily="34" charset="-120"/>
                </a:rPr>
                <a:t>以您的平均零售利潤，來除您的短期目標所需金額，您就可以決定，需要銷售幾個網站來達成目標</a:t>
              </a:r>
              <a:endParaRPr lang="en-US" b="1" dirty="0" smtClean="0">
                <a:latin typeface="微軟正黑體" panose="020B0604030504040204" pitchFamily="34" charset="-120"/>
                <a:ea typeface="微軟正黑體" panose="020B0604030504040204" pitchFamily="34" charset="-120"/>
              </a:endParaRPr>
            </a:p>
            <a:p>
              <a:pPr indent="274235">
                <a:spcBef>
                  <a:spcPts val="600"/>
                </a:spcBef>
                <a:defRPr sz="1600">
                  <a:solidFill>
                    <a:srgbClr val="262626"/>
                  </a:solidFill>
                </a:defRPr>
              </a:pPr>
              <a:r>
                <a:rPr lang="x-none" b="1" dirty="0" smtClean="0">
                  <a:latin typeface="微軟正黑體" panose="020B0604030504040204" pitchFamily="34" charset="-120"/>
                  <a:ea typeface="微軟正黑體" panose="020B0604030504040204" pitchFamily="34" charset="-120"/>
                </a:rPr>
                <a:t>例如：</a:t>
              </a:r>
              <a:r>
                <a:rPr lang="x-none" b="1" dirty="0" smtClean="0">
                  <a:latin typeface="微軟正黑體" panose="020B0604030504040204" pitchFamily="34" charset="-120"/>
                  <a:ea typeface="微軟正黑體" panose="020B0604030504040204" pitchFamily="34" charset="-120"/>
                </a:rPr>
                <a:t>一位</a:t>
              </a:r>
              <a:r>
                <a:rPr lang="zh-TW" altLang="en-US" b="1" dirty="0" smtClean="0">
                  <a:latin typeface="微軟正黑體" panose="020B0604030504040204" pitchFamily="34" charset="-120"/>
                  <a:ea typeface="微軟正黑體" panose="020B0604030504040204" pitchFamily="34" charset="-120"/>
                </a:rPr>
                <a:t>香港</a:t>
              </a:r>
              <a:r>
                <a:rPr lang="x-none" b="1" dirty="0" smtClean="0">
                  <a:latin typeface="微軟正黑體" panose="020B0604030504040204" pitchFamily="34" charset="-120"/>
                  <a:ea typeface="微軟正黑體" panose="020B0604030504040204" pitchFamily="34" charset="-120"/>
                </a:rPr>
                <a:t>的網路中心經營者</a:t>
              </a:r>
              <a:r>
                <a:rPr lang="x-none" b="1" dirty="0" smtClean="0">
                  <a:latin typeface="微軟正黑體" panose="020B0604030504040204" pitchFamily="34" charset="-120"/>
                  <a:ea typeface="微軟正黑體" panose="020B0604030504040204" pitchFamily="34" charset="-120"/>
                </a:rPr>
                <a:t>，</a:t>
              </a:r>
              <a:r>
                <a:rPr lang="x-none" b="1" dirty="0" smtClean="0">
                  <a:latin typeface="微軟正黑體" panose="020B0604030504040204" pitchFamily="34" charset="-120"/>
                  <a:ea typeface="微軟正黑體" panose="020B0604030504040204" pitchFamily="34" charset="-120"/>
                </a:rPr>
                <a:t>如想解決</a:t>
              </a:r>
              <a:r>
                <a:rPr lang="en-US" altLang="zh-TW" b="1" dirty="0" smtClean="0">
                  <a:latin typeface="微軟正黑體" panose="020B0604030504040204" pitchFamily="34" charset="-120"/>
                  <a:ea typeface="微軟正黑體" panose="020B0604030504040204" pitchFamily="34" charset="-120"/>
                </a:rPr>
                <a:t>4</a:t>
              </a:r>
              <a:r>
                <a:rPr lang="zh-TW" altLang="en-US" b="1" dirty="0" smtClean="0">
                  <a:latin typeface="微軟正黑體" panose="020B0604030504040204" pitchFamily="34" charset="-120"/>
                  <a:ea typeface="微軟正黑體" panose="020B0604030504040204" pitchFamily="34" charset="-120"/>
                </a:rPr>
                <a:t>萬港幣</a:t>
              </a:r>
              <a:r>
                <a:rPr lang="x-none" b="1" dirty="0" smtClean="0">
                  <a:latin typeface="微軟正黑體" panose="020B0604030504040204" pitchFamily="34" charset="-120"/>
                  <a:ea typeface="微軟正黑體" panose="020B0604030504040204" pitchFamily="34" charset="-120"/>
                </a:rPr>
                <a:t>的債務問題</a:t>
              </a:r>
              <a:r>
                <a:rPr lang="x-none" b="1" dirty="0" smtClean="0">
                  <a:latin typeface="微軟正黑體" panose="020B0604030504040204" pitchFamily="34" charset="-120"/>
                  <a:ea typeface="微軟正黑體" panose="020B0604030504040204" pitchFamily="34" charset="-120"/>
                </a:rPr>
                <a:t>，</a:t>
              </a:r>
              <a:r>
                <a:rPr lang="en-US" b="1" dirty="0" smtClean="0">
                  <a:latin typeface="微軟正黑體" panose="020B0604030504040204" pitchFamily="34" charset="-120"/>
                  <a:ea typeface="微軟正黑體" panose="020B0604030504040204" pitchFamily="34" charset="-120"/>
                </a:rPr>
                <a:t>$</a:t>
              </a:r>
              <a:r>
                <a:rPr lang="en-US" altLang="zh-TW" b="1" dirty="0" smtClean="0">
                  <a:latin typeface="微軟正黑體" panose="020B0604030504040204" pitchFamily="34" charset="-120"/>
                  <a:ea typeface="微軟正黑體" panose="020B0604030504040204" pitchFamily="34" charset="-120"/>
                </a:rPr>
                <a:t>40,000</a:t>
              </a:r>
              <a:r>
                <a:rPr lang="x-none" b="1" dirty="0" smtClean="0">
                  <a:latin typeface="微軟正黑體" panose="020B0604030504040204" pitchFamily="34" charset="-120"/>
                  <a:ea typeface="微軟正黑體" panose="020B0604030504040204" pitchFamily="34" charset="-120"/>
                </a:rPr>
                <a:t>/$</a:t>
              </a:r>
              <a:r>
                <a:rPr lang="en-US" b="1" dirty="0" smtClean="0">
                  <a:latin typeface="微軟正黑體" panose="020B0604030504040204" pitchFamily="34" charset="-120"/>
                  <a:ea typeface="微軟正黑體" panose="020B0604030504040204" pitchFamily="34" charset="-120"/>
                </a:rPr>
                <a:t>7,700</a:t>
              </a:r>
              <a:r>
                <a:rPr lang="x-none" b="1" dirty="0" smtClean="0">
                  <a:latin typeface="微軟正黑體" panose="020B0604030504040204" pitchFamily="34" charset="-120"/>
                  <a:ea typeface="微軟正黑體" panose="020B0604030504040204" pitchFamily="34" charset="-120"/>
                </a:rPr>
                <a:t> </a:t>
              </a:r>
              <a:r>
                <a:rPr lang="x-none" b="1" dirty="0" smtClean="0">
                  <a:latin typeface="微軟正黑體" panose="020B0604030504040204" pitchFamily="34" charset="-120"/>
                  <a:ea typeface="微軟正黑體" panose="020B0604030504040204" pitchFamily="34" charset="-120"/>
                </a:rPr>
                <a:t>= </a:t>
              </a:r>
              <a:r>
                <a:rPr lang="en-US" b="1" dirty="0" smtClean="0">
                  <a:latin typeface="微軟正黑體" panose="020B0604030504040204" pitchFamily="34" charset="-120"/>
                  <a:ea typeface="微軟正黑體" panose="020B0604030504040204" pitchFamily="34" charset="-120"/>
                </a:rPr>
                <a:t>5</a:t>
              </a:r>
              <a:endParaRPr lang="x-none" b="1" dirty="0" smtClean="0">
                <a:latin typeface="微軟正黑體" panose="020B0604030504040204" pitchFamily="34" charset="-120"/>
                <a:ea typeface="微軟正黑體" panose="020B0604030504040204" pitchFamily="34" charset="-120"/>
              </a:endParaRPr>
            </a:p>
            <a:p>
              <a:pPr indent="274235">
                <a:spcBef>
                  <a:spcPts val="600"/>
                </a:spcBef>
                <a:defRPr sz="1600" b="1">
                  <a:solidFill>
                    <a:srgbClr val="262626"/>
                  </a:solidFill>
                </a:defRPr>
              </a:pPr>
              <a:r>
                <a:rPr lang="x-none" b="1" dirty="0" smtClean="0">
                  <a:latin typeface="微軟正黑體" panose="020B0604030504040204" pitchFamily="34" charset="-120"/>
                  <a:ea typeface="微軟正黑體" panose="020B0604030504040204" pitchFamily="34" charset="-120"/>
                </a:rPr>
                <a:t>也就是說，只需5次銷售，即可達到目標！</a:t>
              </a:r>
            </a:p>
          </p:txBody>
        </p:sp>
      </p:grpSp>
      <p:pic>
        <p:nvPicPr>
          <p:cNvPr id="1464" name="image61.tif"/>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24275" y="0"/>
            <a:ext cx="4485918" cy="3751856"/>
          </a:xfrm>
          <a:prstGeom prst="rect">
            <a:avLst/>
          </a:prstGeom>
          <a:ln w="12700">
            <a:miter lim="400000"/>
          </a:ln>
        </p:spPr>
      </p:pic>
      <p:sp>
        <p:nvSpPr>
          <p:cNvPr id="1465" name="Shape 1465"/>
          <p:cNvSpPr/>
          <p:nvPr/>
        </p:nvSpPr>
        <p:spPr>
          <a:xfrm>
            <a:off x="0" y="4200823"/>
            <a:ext cx="4461641" cy="461637"/>
          </a:xfrm>
          <a:prstGeom prst="rect">
            <a:avLst/>
          </a:prstGeom>
          <a:ln w="12700">
            <a:miter lim="400000"/>
          </a:ln>
          <a:extLst>
            <a:ext uri="{C572A759-6A51-4108-AA02-DFA0A04FC94B}">
              <ma14:wrappingTextBoxFlag xmlns:ma14="http://schemas.microsoft.com/office/mac/drawingml/2011/main" xmlns="" val="1"/>
            </a:ext>
          </a:extLst>
        </p:spPr>
        <p:txBody>
          <a:bodyPr lIns="45705" tIns="45706" rIns="45705" bIns="45706">
            <a:spAutoFit/>
          </a:bodyPr>
          <a:lstStyle>
            <a:lvl1pPr algn="ctr" defTabSz="914400">
              <a:defRPr sz="2600" b="1" cap="all">
                <a:solidFill>
                  <a:srgbClr val="FFFFFF"/>
                </a:solidFill>
              </a:defRPr>
            </a:lvl1pPr>
          </a:lstStyle>
          <a:p>
            <a:r>
              <a:rPr lang="x-none" sz="2400" dirty="0" smtClean="0">
                <a:latin typeface="微軟正黑體" panose="020B0604030504040204" pitchFamily="34" charset="-120"/>
                <a:ea typeface="微軟正黑體" panose="020B0604030504040204" pitchFamily="34" charset="-120"/>
              </a:rPr>
              <a:t>藉助零售利潤達成短期目標</a:t>
            </a:r>
          </a:p>
        </p:txBody>
      </p:sp>
      <p:sp>
        <p:nvSpPr>
          <p:cNvPr id="8" name="Oval 7" hidden="1"/>
          <p:cNvSpPr/>
          <p:nvPr/>
        </p:nvSpPr>
        <p:spPr>
          <a:xfrm>
            <a:off x="228600" y="379141"/>
            <a:ext cx="914400" cy="519344"/>
          </a:xfrm>
          <a:prstGeom prst="ellipse">
            <a:avLst/>
          </a:prstGeom>
          <a:solidFill>
            <a:srgbClr val="FF0000"/>
          </a:solidFill>
          <a:ln w="25400" cap="flat">
            <a:noFill/>
            <a:prstDash val="solid"/>
            <a:round/>
          </a:ln>
          <a:effectLst>
            <a:outerShdw blurRad="38100" dist="23000" dir="5400000" rotWithShape="0">
              <a:srgbClr val="000000">
                <a:alpha val="35000"/>
              </a:srgbClr>
            </a:outerShdw>
          </a:effectLst>
          <a:sp3d/>
        </p:spPr>
        <p:style>
          <a:lnRef idx="0">
            <a:scrgbClr r="0" g="0" b="0"/>
          </a:lnRef>
          <a:fillRef idx="0">
            <a:scrgbClr r="0" g="0" b="0"/>
          </a:fillRef>
          <a:effectRef idx="0">
            <a:scrgbClr r="0" g="0" b="0"/>
          </a:effectRef>
          <a:fontRef idx="none"/>
        </p:style>
        <p:txBody>
          <a:bodyPr rot="0" spcFirstLastPara="1" vertOverflow="overflow" horzOverflow="overflow" vert="horz" wrap="square" lIns="45705" tIns="45705" rIns="45705" bIns="45705" numCol="1" spcCol="38086" rtlCol="0" anchor="ctr">
            <a:spAutoFit/>
          </a:bodyPr>
          <a:lstStyle/>
          <a:p>
            <a:endParaRPr lang="en-US"/>
          </a:p>
        </p:txBody>
      </p:sp>
    </p:spTree>
    <p:extLst>
      <p:ext uri="{BB962C8B-B14F-4D97-AF65-F5344CB8AC3E}">
        <p14:creationId xmlns:p14="http://schemas.microsoft.com/office/powerpoint/2010/main" val="3503847512"/>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23" name="image3.ti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9144000" cy="5143500"/>
          </a:xfrm>
          <a:prstGeom prst="rect">
            <a:avLst/>
          </a:prstGeom>
          <a:ln w="12700">
            <a:miter lim="400000"/>
          </a:ln>
        </p:spPr>
      </p:pic>
      <p:sp>
        <p:nvSpPr>
          <p:cNvPr id="1124" name="Shape 1124"/>
          <p:cNvSpPr/>
          <p:nvPr/>
        </p:nvSpPr>
        <p:spPr>
          <a:xfrm>
            <a:off x="0" y="2721"/>
            <a:ext cx="9144000" cy="5143500"/>
          </a:xfrm>
          <a:prstGeom prst="rect">
            <a:avLst/>
          </a:prstGeom>
          <a:solidFill>
            <a:srgbClr val="404040">
              <a:alpha val="80000"/>
            </a:srgbClr>
          </a:solidFill>
          <a:ln w="12700">
            <a:miter lim="400000"/>
          </a:ln>
        </p:spPr>
        <p:txBody>
          <a:bodyPr lIns="45705" tIns="45706" rIns="45705" bIns="45706" anchor="ctr"/>
          <a:lstStyle/>
          <a:p>
            <a:pPr algn="ctr" defTabSz="914085">
              <a:defRPr>
                <a:solidFill>
                  <a:srgbClr val="FFFFFF"/>
                </a:solidFill>
              </a:defRPr>
            </a:pPr>
            <a:endParaRPr>
              <a:latin typeface="微軟正黑體" panose="020B0604030504040204" pitchFamily="34" charset="-120"/>
              <a:ea typeface="微軟正黑體" panose="020B0604030504040204" pitchFamily="34" charset="-120"/>
            </a:endParaRPr>
          </a:p>
        </p:txBody>
      </p:sp>
      <p:sp>
        <p:nvSpPr>
          <p:cNvPr id="1125" name="Shape 1125"/>
          <p:cNvSpPr/>
          <p:nvPr/>
        </p:nvSpPr>
        <p:spPr>
          <a:xfrm>
            <a:off x="514350" y="702213"/>
            <a:ext cx="7815458" cy="646303"/>
          </a:xfrm>
          <a:prstGeom prst="rect">
            <a:avLst/>
          </a:prstGeom>
          <a:ln w="12700">
            <a:miter lim="400000"/>
          </a:ln>
          <a:extLst>
            <a:ext uri="{C572A759-6A51-4108-AA02-DFA0A04FC94B}">
              <ma14:wrappingTextBoxFlag xmlns:ma14="http://schemas.microsoft.com/office/mac/drawingml/2011/main" xmlns="" val="1"/>
            </a:ext>
          </a:extLst>
        </p:spPr>
        <p:txBody>
          <a:bodyPr lIns="45705" tIns="45706" rIns="45705" bIns="45706">
            <a:spAutoFit/>
          </a:bodyPr>
          <a:lstStyle>
            <a:lvl1pPr algn="ctr" defTabSz="342900">
              <a:defRPr sz="2500" b="1" spc="75">
                <a:solidFill>
                  <a:srgbClr val="FFFFFF"/>
                </a:solidFill>
                <a:latin typeface="+mn-lt"/>
                <a:ea typeface="+mn-ea"/>
                <a:cs typeface="+mn-cs"/>
                <a:sym typeface="Helvetica"/>
              </a:defRPr>
            </a:lvl1pPr>
          </a:lstStyle>
          <a:p>
            <a:r>
              <a:rPr lang="zh" sz="3600" i="0" dirty="0" smtClean="0">
                <a:solidFill>
                  <a:srgbClr val="FFFFFF"/>
                </a:solidFill>
                <a:latin typeface="微軟正黑體" panose="020B0604030504040204" pitchFamily="34" charset="-120"/>
                <a:ea typeface="微軟正黑體" panose="020B0604030504040204" pitchFamily="34" charset="-120"/>
              </a:rPr>
              <a:t>美安網路中心計畫提供一個系統</a:t>
            </a:r>
          </a:p>
        </p:txBody>
      </p:sp>
      <p:grpSp>
        <p:nvGrpSpPr>
          <p:cNvPr id="1128" name="Group 1128"/>
          <p:cNvGrpSpPr/>
          <p:nvPr/>
        </p:nvGrpSpPr>
        <p:grpSpPr>
          <a:xfrm>
            <a:off x="762015" y="2038350"/>
            <a:ext cx="3675533" cy="1676400"/>
            <a:chOff x="-1" y="0"/>
            <a:chExt cx="3675531" cy="1676400"/>
          </a:xfrm>
        </p:grpSpPr>
        <p:sp>
          <p:nvSpPr>
            <p:cNvPr id="1126" name="Shape 1126"/>
            <p:cNvSpPr/>
            <p:nvPr/>
          </p:nvSpPr>
          <p:spPr>
            <a:xfrm>
              <a:off x="-1" y="0"/>
              <a:ext cx="3675531" cy="1676400"/>
            </a:xfrm>
            <a:prstGeom prst="rect">
              <a:avLst/>
            </a:prstGeom>
            <a:solidFill>
              <a:srgbClr val="00B050"/>
            </a:solidFill>
            <a:ln w="12700" cap="flat">
              <a:noFill/>
              <a:miter lim="400000"/>
            </a:ln>
            <a:effectLst/>
          </p:spPr>
          <p:txBody>
            <a:bodyPr wrap="square" lIns="45719" tIns="45719" rIns="45719" bIns="45719" numCol="1" anchor="ctr">
              <a:noAutofit/>
            </a:bodyPr>
            <a:lstStyle/>
            <a:p>
              <a:pPr algn="ctr" defTabSz="914085">
                <a:defRPr sz="2400" b="1" cap="all">
                  <a:solidFill>
                    <a:srgbClr val="FFFFFF"/>
                  </a:solidFill>
                </a:defRPr>
              </a:pPr>
              <a:endParaRPr sz="2400" b="1">
                <a:latin typeface="微軟正黑體" panose="020B0604030504040204" pitchFamily="34" charset="-120"/>
                <a:ea typeface="微軟正黑體" panose="020B0604030504040204" pitchFamily="34" charset="-120"/>
              </a:endParaRPr>
            </a:p>
          </p:txBody>
        </p:sp>
        <p:sp>
          <p:nvSpPr>
            <p:cNvPr id="1127" name="Shape 1127"/>
            <p:cNvSpPr/>
            <p:nvPr/>
          </p:nvSpPr>
          <p:spPr>
            <a:xfrm>
              <a:off x="-1" y="545814"/>
              <a:ext cx="3675531" cy="58477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defTabSz="914400">
                <a:defRPr sz="2400" b="1" cap="all">
                  <a:solidFill>
                    <a:srgbClr val="FFFFFF"/>
                  </a:solidFill>
                </a:defRPr>
              </a:lvl1pPr>
            </a:lstStyle>
            <a:p>
              <a:r>
                <a:rPr lang="zh" sz="3200" i="0" dirty="0" smtClean="0">
                  <a:solidFill>
                    <a:srgbClr val="FFFFFF"/>
                  </a:solidFill>
                  <a:latin typeface="微軟正黑體" panose="020B0604030504040204" pitchFamily="34" charset="-120"/>
                  <a:ea typeface="微軟正黑體" panose="020B0604030504040204" pitchFamily="34" charset="-120"/>
                </a:rPr>
                <a:t>即刻產生現金流！</a:t>
              </a:r>
            </a:p>
          </p:txBody>
        </p:sp>
      </p:grpSp>
      <p:grpSp>
        <p:nvGrpSpPr>
          <p:cNvPr id="1131" name="Group 1131"/>
          <p:cNvGrpSpPr/>
          <p:nvPr/>
        </p:nvGrpSpPr>
        <p:grpSpPr>
          <a:xfrm>
            <a:off x="4706492" y="2038350"/>
            <a:ext cx="3675533" cy="1676400"/>
            <a:chOff x="-1" y="0"/>
            <a:chExt cx="3675531" cy="1676400"/>
          </a:xfrm>
        </p:grpSpPr>
        <p:sp>
          <p:nvSpPr>
            <p:cNvPr id="1129" name="Shape 1129"/>
            <p:cNvSpPr/>
            <p:nvPr/>
          </p:nvSpPr>
          <p:spPr>
            <a:xfrm>
              <a:off x="-1" y="0"/>
              <a:ext cx="3675531" cy="1676400"/>
            </a:xfrm>
            <a:prstGeom prst="rect">
              <a:avLst/>
            </a:prstGeom>
            <a:solidFill>
              <a:srgbClr val="00B0F0"/>
            </a:solidFill>
            <a:ln w="25400" cap="flat">
              <a:solidFill>
                <a:srgbClr val="3A5E8A"/>
              </a:solidFill>
              <a:prstDash val="solid"/>
              <a:round/>
            </a:ln>
            <a:effectLst/>
          </p:spPr>
          <p:txBody>
            <a:bodyPr wrap="square" lIns="45719" tIns="45719" rIns="45719" bIns="45719" numCol="1" anchor="ctr">
              <a:noAutofit/>
            </a:bodyPr>
            <a:lstStyle/>
            <a:p>
              <a:pPr algn="ctr" defTabSz="914085">
                <a:defRPr sz="2400" b="1">
                  <a:solidFill>
                    <a:srgbClr val="FFFFFF"/>
                  </a:solidFill>
                </a:defRPr>
              </a:pPr>
              <a:endParaRPr sz="2400" b="1">
                <a:latin typeface="微軟正黑體" panose="020B0604030504040204" pitchFamily="34" charset="-120"/>
                <a:ea typeface="微軟正黑體" panose="020B0604030504040204" pitchFamily="34" charset="-120"/>
              </a:endParaRPr>
            </a:p>
          </p:txBody>
        </p:sp>
        <p:sp>
          <p:nvSpPr>
            <p:cNvPr id="1130" name="Shape 1130"/>
            <p:cNvSpPr/>
            <p:nvPr/>
          </p:nvSpPr>
          <p:spPr>
            <a:xfrm>
              <a:off x="-1" y="299592"/>
              <a:ext cx="3675531" cy="107721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p>
              <a:pPr algn="ctr" defTabSz="914085">
                <a:defRPr sz="2400" b="1" cap="all">
                  <a:solidFill>
                    <a:srgbClr val="FFFFFF"/>
                  </a:solidFill>
                </a:defRPr>
              </a:pPr>
              <a:r>
                <a:rPr lang="zh" sz="3200" b="1" cap="all" dirty="0">
                  <a:solidFill>
                    <a:srgbClr val="FFFFFF"/>
                  </a:solidFill>
                  <a:latin typeface="微軟正黑體" panose="020B0604030504040204" pitchFamily="34" charset="-120"/>
                  <a:ea typeface="微軟正黑體" panose="020B0604030504040204" pitchFamily="34" charset="-120"/>
                </a:rPr>
                <a:t>建立成功</a:t>
              </a:r>
              <a:r>
                <a:rPr lang="zh" sz="3200" b="1" cap="all" dirty="0" smtClean="0">
                  <a:solidFill>
                    <a:srgbClr val="FFFFFF"/>
                  </a:solidFill>
                  <a:latin typeface="微軟正黑體" panose="020B0604030504040204" pitchFamily="34" charset="-120"/>
                  <a:ea typeface="微軟正黑體" panose="020B0604030504040204" pitchFamily="34" charset="-120"/>
                </a:rPr>
                <a:t>的</a:t>
              </a:r>
              <a:endParaRPr lang="en-US" altLang="zh" sz="3200" b="1" cap="all" dirty="0" smtClean="0">
                <a:solidFill>
                  <a:srgbClr val="FFFFFF"/>
                </a:solidFill>
                <a:latin typeface="微軟正黑體" panose="020B0604030504040204" pitchFamily="34" charset="-120"/>
                <a:ea typeface="微軟正黑體" panose="020B0604030504040204" pitchFamily="34" charset="-120"/>
              </a:endParaRPr>
            </a:p>
            <a:p>
              <a:pPr algn="ctr" defTabSz="914085">
                <a:defRPr sz="2400" b="1" cap="all">
                  <a:solidFill>
                    <a:srgbClr val="FFFFFF"/>
                  </a:solidFill>
                </a:defRPr>
              </a:pPr>
              <a:r>
                <a:rPr lang="zh" sz="3200" b="1" cap="all" dirty="0" smtClean="0">
                  <a:solidFill>
                    <a:srgbClr val="FFFFFF"/>
                  </a:solidFill>
                  <a:latin typeface="微軟正黑體" panose="020B0604030504040204" pitchFamily="34" charset="-120"/>
                  <a:ea typeface="微軟正黑體" panose="020B0604030504040204" pitchFamily="34" charset="-120"/>
                </a:rPr>
                <a:t>超</a:t>
              </a:r>
              <a:r>
                <a:rPr lang="zh" sz="3200" b="1" cap="all" dirty="0">
                  <a:solidFill>
                    <a:srgbClr val="FFFFFF"/>
                  </a:solidFill>
                  <a:latin typeface="微軟正黑體" panose="020B0604030504040204" pitchFamily="34" charset="-120"/>
                  <a:ea typeface="微軟正黑體" panose="020B0604030504040204" pitchFamily="34" charset="-120"/>
                </a:rPr>
                <a:t>連鎖</a:t>
              </a:r>
              <a:r>
                <a:rPr lang="en-US" altLang="zh" sz="3200" b="1" cap="all" baseline="30000" dirty="0">
                  <a:solidFill>
                    <a:srgbClr val="FFFFFF"/>
                  </a:solidFill>
                  <a:latin typeface="微軟正黑體" panose="020B0604030504040204" pitchFamily="34" charset="-120"/>
                  <a:ea typeface="微軟正黑體" panose="020B0604030504040204" pitchFamily="34" charset="-120"/>
                </a:rPr>
                <a:t>®</a:t>
              </a:r>
              <a:r>
                <a:rPr lang="zh" sz="3200" b="1" cap="all" dirty="0">
                  <a:solidFill>
                    <a:srgbClr val="FFFFFF"/>
                  </a:solidFill>
                  <a:latin typeface="微軟正黑體" panose="020B0604030504040204" pitchFamily="34" charset="-120"/>
                  <a:ea typeface="微軟正黑體" panose="020B0604030504040204" pitchFamily="34" charset="-120"/>
                </a:rPr>
                <a:t>事業</a:t>
              </a:r>
            </a:p>
          </p:txBody>
        </p:sp>
      </p:grpSp>
    </p:spTree>
  </p:cSld>
  <p:clrMapOvr>
    <a:masterClrMapping/>
  </p:clrMapOvr>
  <p:transition spd="med"/>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0" name="Group 19"/>
          <p:cNvGrpSpPr/>
          <p:nvPr/>
        </p:nvGrpSpPr>
        <p:grpSpPr>
          <a:xfrm>
            <a:off x="3048000" y="6351"/>
            <a:ext cx="3035300" cy="5156200"/>
            <a:chOff x="3048000" y="6350"/>
            <a:chExt cx="3035300" cy="5156200"/>
          </a:xfrm>
        </p:grpSpPr>
        <p:pic>
          <p:nvPicPr>
            <p:cNvPr id="10" name="Picture 9"/>
            <p:cNvPicPr>
              <a:picLocks noChangeAspect="1"/>
            </p:cNvPicPr>
            <p:nvPr/>
          </p:nvPicPr>
          <p:blipFill rotWithShape="1">
            <a:blip r:embed="rId3" cstate="email">
              <a:extLst>
                <a:ext uri="{BEBA8EAE-BF5A-486C-A8C5-ECC9F3942E4B}">
                  <a14:imgProps xmlns:a14="http://schemas.microsoft.com/office/drawing/2010/main">
                    <a14:imgLayer r:embed="rId4">
                      <a14:imgEffect>
                        <a14:saturation sat="0"/>
                      </a14:imgEffect>
                    </a14:imgLayer>
                  </a14:imgProps>
                </a:ext>
                <a:ext uri="{28A0092B-C50C-407E-A947-70E740481C1C}">
                  <a14:useLocalDpi xmlns:a14="http://schemas.microsoft.com/office/drawing/2010/main"/>
                </a:ext>
              </a:extLst>
            </a:blip>
            <a:srcRect b="-168"/>
            <a:stretch/>
          </p:blipFill>
          <p:spPr>
            <a:xfrm>
              <a:off x="3048000" y="6350"/>
              <a:ext cx="3035300" cy="3918712"/>
            </a:xfrm>
            <a:prstGeom prst="rect">
              <a:avLst/>
            </a:prstGeom>
          </p:spPr>
        </p:pic>
        <p:sp>
          <p:nvSpPr>
            <p:cNvPr id="4" name="Rectangle 3"/>
            <p:cNvSpPr/>
            <p:nvPr/>
          </p:nvSpPr>
          <p:spPr>
            <a:xfrm>
              <a:off x="3048000" y="3790950"/>
              <a:ext cx="3035300" cy="1371600"/>
            </a:xfrm>
            <a:prstGeom prst="rect">
              <a:avLst/>
            </a:prstGeom>
            <a:solidFill>
              <a:srgbClr val="00B0F0"/>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hangingPunct="1"/>
              <a:r>
                <a:rPr lang="zh" altLang="en-US" sz="2400" b="1" kern="1200" cap="all" dirty="0" smtClean="0">
                  <a:solidFill>
                    <a:srgbClr val="FFFFFF"/>
                  </a:solidFill>
                  <a:ea typeface="微軟正黑體" panose="020B0604030504040204" pitchFamily="34" charset="-120"/>
                </a:rPr>
                <a:t>每個活躍客戶產生 </a:t>
              </a:r>
            </a:p>
            <a:p>
              <a:pPr algn="ctr" defTabSz="914400" hangingPunct="1"/>
              <a:r>
                <a:rPr lang="en-US" altLang="zh" sz="2400" b="1" kern="1200" cap="all" dirty="0" smtClean="0">
                  <a:solidFill>
                    <a:srgbClr val="FFFFFF"/>
                  </a:solidFill>
                  <a:ea typeface="微軟正黑體" panose="020B0604030504040204" pitchFamily="34" charset="-120"/>
                </a:rPr>
                <a:t>5</a:t>
              </a:r>
              <a:r>
                <a:rPr lang="zh" altLang="en-US" sz="2400" b="1" kern="1200" cap="all" dirty="0" smtClean="0">
                  <a:solidFill>
                    <a:srgbClr val="FFFFFF"/>
                  </a:solidFill>
                  <a:ea typeface="微軟正黑體" panose="020B0604030504040204" pitchFamily="34" charset="-120"/>
                </a:rPr>
                <a:t>、</a:t>
              </a:r>
              <a:r>
                <a:rPr lang="en-US" altLang="zh" sz="2400" b="1" kern="1200" cap="all" dirty="0" smtClean="0">
                  <a:solidFill>
                    <a:srgbClr val="FFFFFF"/>
                  </a:solidFill>
                  <a:ea typeface="微軟正黑體" panose="020B0604030504040204" pitchFamily="34" charset="-120"/>
                </a:rPr>
                <a:t>30</a:t>
              </a:r>
              <a:r>
                <a:rPr lang="zh" altLang="en-US" sz="2400" b="1" kern="1200" cap="all" dirty="0" smtClean="0">
                  <a:solidFill>
                    <a:srgbClr val="FFFFFF"/>
                  </a:solidFill>
                  <a:ea typeface="微軟正黑體" panose="020B0604030504040204" pitchFamily="34" charset="-120"/>
                </a:rPr>
                <a:t>或</a:t>
              </a:r>
              <a:r>
                <a:rPr lang="en-US" altLang="zh" sz="2400" b="1" kern="1200" cap="all" dirty="0" smtClean="0">
                  <a:solidFill>
                    <a:srgbClr val="FFFFFF"/>
                  </a:solidFill>
                  <a:ea typeface="微軟正黑體" panose="020B0604030504040204" pitchFamily="34" charset="-120"/>
                </a:rPr>
                <a:t>35 BV/</a:t>
              </a:r>
              <a:r>
                <a:rPr lang="zh" altLang="en-US" sz="2400" b="1" kern="1200" cap="all" dirty="0" smtClean="0">
                  <a:solidFill>
                    <a:srgbClr val="FFFFFF"/>
                  </a:solidFill>
                  <a:ea typeface="微軟正黑體" panose="020B0604030504040204" pitchFamily="34" charset="-120"/>
                </a:rPr>
                <a:t>每月</a:t>
              </a:r>
            </a:p>
          </p:txBody>
        </p:sp>
      </p:grpSp>
      <p:grpSp>
        <p:nvGrpSpPr>
          <p:cNvPr id="9" name="Group 8"/>
          <p:cNvGrpSpPr/>
          <p:nvPr/>
        </p:nvGrpSpPr>
        <p:grpSpPr>
          <a:xfrm>
            <a:off x="0" y="0"/>
            <a:ext cx="3048000" cy="5162550"/>
            <a:chOff x="0" y="-1295400"/>
            <a:chExt cx="2926080" cy="5162550"/>
          </a:xfrm>
        </p:grpSpPr>
        <p:pic>
          <p:nvPicPr>
            <p:cNvPr id="8" name="Picture 7"/>
            <p:cNvPicPr>
              <a:picLocks noChangeAspect="1"/>
            </p:cNvPicPr>
            <p:nvPr/>
          </p:nvPicPr>
          <p:blipFill rotWithShape="1">
            <a:blip r:embed="rId5" cstate="email">
              <a:duotone>
                <a:schemeClr val="accent5">
                  <a:shade val="45000"/>
                  <a:satMod val="135000"/>
                </a:schemeClr>
                <a:prstClr val="white"/>
              </a:duotone>
              <a:extLst>
                <a:ext uri="{BEBA8EAE-BF5A-486C-A8C5-ECC9F3942E4B}">
                  <a14:imgProps xmlns:a14="http://schemas.microsoft.com/office/drawing/2010/main">
                    <a14:imgLayer r:embed="rId6">
                      <a14:imgEffect>
                        <a14:saturation sat="0"/>
                      </a14:imgEffect>
                    </a14:imgLayer>
                  </a14:imgProps>
                </a:ext>
                <a:ext uri="{28A0092B-C50C-407E-A947-70E740481C1C}">
                  <a14:useLocalDpi xmlns:a14="http://schemas.microsoft.com/office/drawing/2010/main"/>
                </a:ext>
              </a:extLst>
            </a:blip>
            <a:srcRect b="-1498"/>
            <a:stretch/>
          </p:blipFill>
          <p:spPr>
            <a:xfrm>
              <a:off x="0" y="-1295400"/>
              <a:ext cx="2926080" cy="3925062"/>
            </a:xfrm>
            <a:prstGeom prst="rect">
              <a:avLst/>
            </a:prstGeom>
          </p:spPr>
        </p:pic>
        <p:sp>
          <p:nvSpPr>
            <p:cNvPr id="6" name="Rectangle 5"/>
            <p:cNvSpPr/>
            <p:nvPr/>
          </p:nvSpPr>
          <p:spPr>
            <a:xfrm>
              <a:off x="0" y="2495550"/>
              <a:ext cx="2926080" cy="1371600"/>
            </a:xfrm>
            <a:prstGeom prst="rect">
              <a:avLst/>
            </a:prstGeom>
            <a:solidFill>
              <a:schemeClr val="tx1">
                <a:lumMod val="75000"/>
                <a:lumOff val="2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hangingPunct="1"/>
              <a:r>
                <a:rPr lang="zh" altLang="en-US" sz="2400" b="1" kern="1200" cap="all" dirty="0" smtClean="0">
                  <a:solidFill>
                    <a:srgbClr val="FFFFFF"/>
                  </a:solidFill>
                  <a:ea typeface="微軟正黑體" panose="020B0604030504040204" pitchFamily="34" charset="-120"/>
                </a:rPr>
                <a:t>每個網站銷售 </a:t>
              </a:r>
            </a:p>
            <a:p>
              <a:pPr algn="ctr" defTabSz="914400" hangingPunct="1"/>
              <a:r>
                <a:rPr lang="zh" altLang="en-US" sz="2400" b="1" kern="1200" cap="all" dirty="0" smtClean="0">
                  <a:solidFill>
                    <a:srgbClr val="FFFFFF"/>
                  </a:solidFill>
                  <a:ea typeface="微軟正黑體" panose="020B0604030504040204" pitchFamily="34" charset="-120"/>
                </a:rPr>
                <a:t>產生</a:t>
              </a:r>
              <a:r>
                <a:rPr lang="en-US" altLang="zh" sz="2400" b="1" kern="1200" cap="all" dirty="0" smtClean="0">
                  <a:solidFill>
                    <a:srgbClr val="FFFFFF"/>
                  </a:solidFill>
                  <a:ea typeface="微軟正黑體" panose="020B0604030504040204" pitchFamily="34" charset="-120"/>
                </a:rPr>
                <a:t>230 BV</a:t>
              </a:r>
            </a:p>
            <a:p>
              <a:pPr algn="ctr" defTabSz="914400" hangingPunct="1"/>
              <a:r>
                <a:rPr lang="zh" altLang="en-US" sz="2400" b="1" kern="1200" cap="all" dirty="0" smtClean="0">
                  <a:solidFill>
                    <a:srgbClr val="FFFFFF"/>
                  </a:solidFill>
                  <a:ea typeface="微軟正黑體" panose="020B0604030504040204" pitchFamily="34" charset="-120"/>
                </a:rPr>
                <a:t>加上設計</a:t>
              </a:r>
              <a:r>
                <a:rPr lang="en-US" altLang="zh" sz="2400" b="1" kern="1200" cap="all" dirty="0" smtClean="0">
                  <a:solidFill>
                    <a:srgbClr val="FFFFFF"/>
                  </a:solidFill>
                  <a:ea typeface="微軟正黑體" panose="020B0604030504040204" pitchFamily="34" charset="-120"/>
                </a:rPr>
                <a:t>+100BV</a:t>
              </a:r>
            </a:p>
          </p:txBody>
        </p:sp>
      </p:grpSp>
      <p:grpSp>
        <p:nvGrpSpPr>
          <p:cNvPr id="19" name="Group 18"/>
          <p:cNvGrpSpPr/>
          <p:nvPr/>
        </p:nvGrpSpPr>
        <p:grpSpPr>
          <a:xfrm>
            <a:off x="6083300" y="0"/>
            <a:ext cx="3060700" cy="5156200"/>
            <a:chOff x="6083300" y="0"/>
            <a:chExt cx="3060700" cy="5156200"/>
          </a:xfrm>
        </p:grpSpPr>
        <p:sp>
          <p:nvSpPr>
            <p:cNvPr id="5" name="Rectangle 4"/>
            <p:cNvSpPr/>
            <p:nvPr/>
          </p:nvSpPr>
          <p:spPr>
            <a:xfrm>
              <a:off x="6083300" y="3784600"/>
              <a:ext cx="3060700" cy="1371600"/>
            </a:xfrm>
            <a:prstGeom prst="rect">
              <a:avLst/>
            </a:prstGeom>
            <a:solidFill>
              <a:schemeClr val="tx1">
                <a:lumMod val="75000"/>
                <a:lumOff val="25000"/>
              </a:schemeClr>
            </a:solidFill>
            <a:ln>
              <a:noFill/>
            </a:ln>
            <a:effectLst>
              <a:outerShdw blurRad="50800" dist="38100" dir="16200000"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hangingPunct="1"/>
              <a:r>
                <a:rPr lang="zh-TW" altLang="en-US" sz="2400" b="1" kern="1200" cap="all" dirty="0" smtClean="0">
                  <a:solidFill>
                    <a:srgbClr val="FFFFFF"/>
                  </a:solidFill>
                  <a:ea typeface="微軟正黑體" panose="020B0604030504040204" pitchFamily="34" charset="-120"/>
                </a:rPr>
                <a:t>數碼</a:t>
              </a:r>
              <a:r>
                <a:rPr lang="zh" altLang="en-US" sz="2400" b="1" kern="1200" cap="all" dirty="0" smtClean="0">
                  <a:solidFill>
                    <a:srgbClr val="FFFFFF"/>
                  </a:solidFill>
                  <a:ea typeface="微軟正黑體" panose="020B0604030504040204" pitchFamily="34" charset="-120"/>
                </a:rPr>
                <a:t>行銷產品產生額外的業績點數及零售利潤 </a:t>
              </a:r>
            </a:p>
          </p:txBody>
        </p:sp>
        <p:pic>
          <p:nvPicPr>
            <p:cNvPr id="18" name="Picture 17"/>
            <p:cNvPicPr>
              <a:picLocks noChangeAspect="1"/>
            </p:cNvPicPr>
            <p:nvPr/>
          </p:nvPicPr>
          <p:blipFill rotWithShape="1">
            <a:blip r:embed="rId7" cstate="email">
              <a:extLst>
                <a:ext uri="{BEBA8EAE-BF5A-486C-A8C5-ECC9F3942E4B}">
                  <a14:imgProps xmlns:a14="http://schemas.microsoft.com/office/drawing/2010/main">
                    <a14:imgLayer r:embed="rId8">
                      <a14:imgEffect>
                        <a14:saturation sat="66000"/>
                      </a14:imgEffect>
                    </a14:imgLayer>
                  </a14:imgProps>
                </a:ext>
                <a:ext uri="{28A0092B-C50C-407E-A947-70E740481C1C}">
                  <a14:useLocalDpi xmlns:a14="http://schemas.microsoft.com/office/drawing/2010/main"/>
                </a:ext>
              </a:extLst>
            </a:blip>
            <a:srcRect/>
            <a:stretch/>
          </p:blipFill>
          <p:spPr>
            <a:xfrm>
              <a:off x="6083300" y="0"/>
              <a:ext cx="3060700" cy="3790950"/>
            </a:xfrm>
            <a:prstGeom prst="rect">
              <a:avLst/>
            </a:prstGeom>
          </p:spPr>
        </p:pic>
      </p:grpSp>
    </p:spTree>
    <p:extLst>
      <p:ext uri="{BB962C8B-B14F-4D97-AF65-F5344CB8AC3E}">
        <p14:creationId xmlns:p14="http://schemas.microsoft.com/office/powerpoint/2010/main" val="40146929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0"/>
            <a:ext cx="9144000" cy="5143500"/>
          </a:xfrm>
          <a:prstGeom prst="rect">
            <a:avLst/>
          </a:prstGeom>
          <a:solidFill>
            <a:schemeClr val="bg1"/>
          </a:solidFill>
        </p:spPr>
        <p:style>
          <a:lnRef idx="1">
            <a:schemeClr val="accent1"/>
          </a:lnRef>
          <a:fillRef idx="3">
            <a:schemeClr val="accent1"/>
          </a:fillRef>
          <a:effectRef idx="2">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dirty="0">
              <a:ln>
                <a:noFill/>
              </a:ln>
              <a:solidFill>
                <a:prstClr val="white"/>
              </a:solidFill>
              <a:effectLst/>
              <a:uLnTx/>
              <a:uFillTx/>
              <a:latin typeface="Calibri"/>
              <a:ea typeface="+mn-ea"/>
              <a:cs typeface="+mn-cs"/>
            </a:endParaRPr>
          </a:p>
        </p:txBody>
      </p:sp>
      <p:sp>
        <p:nvSpPr>
          <p:cNvPr id="7" name="Rectangle 6"/>
          <p:cNvSpPr/>
          <p:nvPr/>
        </p:nvSpPr>
        <p:spPr>
          <a:xfrm>
            <a:off x="895690" y="117828"/>
            <a:ext cx="7301831" cy="646331"/>
          </a:xfrm>
          <a:prstGeom prst="rect">
            <a:avLst/>
          </a:prstGeom>
        </p:spPr>
        <p:txBody>
          <a:bodyPr wrap="square">
            <a:spAutoFit/>
          </a:bodyPr>
          <a:lstStyle/>
          <a:p>
            <a:pPr marL="0" marR="0" lvl="0" indent="0" algn="ctr" defTabSz="914378" rtl="0" eaLnBrk="1" fontAlgn="auto" latinLnBrk="0" hangingPunct="1">
              <a:lnSpc>
                <a:spcPct val="100000"/>
              </a:lnSpc>
              <a:spcBef>
                <a:spcPts val="0"/>
              </a:spcBef>
              <a:spcAft>
                <a:spcPts val="0"/>
              </a:spcAft>
              <a:buClrTx/>
              <a:buSzTx/>
              <a:buFontTx/>
              <a:buNone/>
              <a:tabLst/>
              <a:defRPr/>
            </a:pPr>
            <a:r>
              <a:rPr kumimoji="0" lang="zh-TW" altLang="en-US" sz="3600" b="1" i="0" u="none" strike="noStrike" kern="1200" cap="all" spc="0" normalizeH="0" baseline="0" noProof="0" dirty="0">
                <a:ln>
                  <a:noFill/>
                </a:ln>
                <a:solidFill>
                  <a:prstClr val="black"/>
                </a:solidFill>
                <a:effectLst/>
                <a:uLnTx/>
                <a:uFillTx/>
                <a:latin typeface="Calibri"/>
                <a:ea typeface="微軟正黑體" panose="020B0604030504040204" pitchFamily="34" charset="-120"/>
                <a:cs typeface="+mn-cs"/>
              </a:rPr>
              <a:t>增加顧客消費類別</a:t>
            </a:r>
            <a:endParaRPr kumimoji="0" lang="en-US" altLang="zh-TW" sz="2800" b="1" i="0" u="none" strike="noStrike" kern="1200" cap="all" spc="0" normalizeH="0" baseline="0" noProof="0" dirty="0">
              <a:ln>
                <a:noFill/>
              </a:ln>
              <a:solidFill>
                <a:prstClr val="black"/>
              </a:solidFill>
              <a:effectLst/>
              <a:uLnTx/>
              <a:uFillTx/>
              <a:latin typeface="Calibri"/>
              <a:ea typeface="微軟正黑體" panose="020B0604030504040204" pitchFamily="34" charset="-120"/>
              <a:cs typeface="+mn-cs"/>
            </a:endParaRPr>
          </a:p>
        </p:txBody>
      </p:sp>
      <p:graphicFrame>
        <p:nvGraphicFramePr>
          <p:cNvPr id="8" name="Table 7"/>
          <p:cNvGraphicFramePr>
            <a:graphicFrameLocks noGrp="1"/>
          </p:cNvGraphicFramePr>
          <p:nvPr>
            <p:extLst/>
          </p:nvPr>
        </p:nvGraphicFramePr>
        <p:xfrm>
          <a:off x="4025716" y="850558"/>
          <a:ext cx="4864291" cy="4119373"/>
        </p:xfrm>
        <a:graphic>
          <a:graphicData uri="http://schemas.openxmlformats.org/drawingml/2006/table">
            <a:tbl>
              <a:tblPr firstRow="1" bandRow="1">
                <a:tableStyleId>{5A111915-BE36-4E01-A7E5-04B1672EAD32}</a:tableStyleId>
              </a:tblPr>
              <a:tblGrid>
                <a:gridCol w="2054744">
                  <a:extLst>
                    <a:ext uri="{9D8B030D-6E8A-4147-A177-3AD203B41FA5}">
                      <a16:colId xmlns:a16="http://schemas.microsoft.com/office/drawing/2014/main" val="20000"/>
                    </a:ext>
                  </a:extLst>
                </a:gridCol>
                <a:gridCol w="1270086">
                  <a:extLst>
                    <a:ext uri="{9D8B030D-6E8A-4147-A177-3AD203B41FA5}">
                      <a16:colId xmlns:a16="http://schemas.microsoft.com/office/drawing/2014/main" val="20001"/>
                    </a:ext>
                  </a:extLst>
                </a:gridCol>
                <a:gridCol w="1539461">
                  <a:extLst>
                    <a:ext uri="{9D8B030D-6E8A-4147-A177-3AD203B41FA5}">
                      <a16:colId xmlns:a16="http://schemas.microsoft.com/office/drawing/2014/main" val="20002"/>
                    </a:ext>
                  </a:extLst>
                </a:gridCol>
              </a:tblGrid>
              <a:tr h="617273">
                <a:tc>
                  <a:txBody>
                    <a:bodyPr/>
                    <a:lstStyle/>
                    <a:p>
                      <a:r>
                        <a:rPr lang="zh-TW" altLang="en-US" sz="1800" dirty="0" smtClean="0">
                          <a:latin typeface="+mn-lt"/>
                          <a:ea typeface="微軟正黑體" panose="020B0604030504040204" pitchFamily="34" charset="-120"/>
                        </a:rPr>
                        <a:t>銷售項目</a:t>
                      </a:r>
                      <a:endParaRPr lang="en-US" sz="1800" dirty="0">
                        <a:latin typeface="+mn-lt"/>
                        <a:ea typeface="微軟正黑體" panose="020B0604030504040204" pitchFamily="34" charset="-120"/>
                      </a:endParaRP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solidFill>
                      <a:srgbClr val="00B0F0"/>
                    </a:solidFill>
                  </a:tcPr>
                </a:tc>
                <a:tc>
                  <a:txBody>
                    <a:bodyPr/>
                    <a:lstStyle/>
                    <a:p>
                      <a:r>
                        <a:rPr lang="zh-TW" altLang="en-US" sz="1800" dirty="0" smtClean="0">
                          <a:latin typeface="+mn-lt"/>
                          <a:ea typeface="微軟正黑體" panose="020B0604030504040204" pitchFamily="34" charset="-120"/>
                        </a:rPr>
                        <a:t>零售利潤</a:t>
                      </a:r>
                      <a:endParaRPr lang="en-US" sz="1800" dirty="0">
                        <a:latin typeface="+mn-lt"/>
                        <a:ea typeface="微軟正黑體" panose="020B0604030504040204" pitchFamily="34" charset="-120"/>
                      </a:endParaRP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solidFill>
                      <a:srgbClr val="00B0F0"/>
                    </a:solidFill>
                  </a:tcPr>
                </a:tc>
                <a:tc>
                  <a:txBody>
                    <a:bodyPr/>
                    <a:lstStyle/>
                    <a:p>
                      <a:r>
                        <a:rPr lang="en-US" sz="1800" dirty="0" smtClean="0">
                          <a:latin typeface="+mn-lt"/>
                          <a:ea typeface="微軟正黑體" panose="020B0604030504040204" pitchFamily="34" charset="-120"/>
                        </a:rPr>
                        <a:t>BV</a:t>
                      </a:r>
                      <a:endParaRPr lang="en-US" sz="1800" dirty="0">
                        <a:latin typeface="+mn-lt"/>
                        <a:ea typeface="微軟正黑體" panose="020B0604030504040204" pitchFamily="34" charset="-120"/>
                      </a:endParaRP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solidFill>
                      <a:srgbClr val="00B0F0"/>
                    </a:solidFill>
                  </a:tcPr>
                </a:tc>
                <a:extLst>
                  <a:ext uri="{0D108BD9-81ED-4DB2-BD59-A6C34878D82A}">
                    <a16:rowId xmlns:a16="http://schemas.microsoft.com/office/drawing/2014/main" val="10000"/>
                  </a:ext>
                </a:extLst>
              </a:tr>
              <a:tr h="499697">
                <a:tc>
                  <a:txBody>
                    <a:bodyPr/>
                    <a:lstStyle/>
                    <a:p>
                      <a:r>
                        <a:rPr lang="zh-TW" altLang="en-US" sz="1400" dirty="0" smtClean="0">
                          <a:latin typeface="+mn-lt"/>
                          <a:ea typeface="微軟正黑體" panose="020B0604030504040204" pitchFamily="34" charset="-120"/>
                        </a:rPr>
                        <a:t>網站銷售</a:t>
                      </a:r>
                      <a:endParaRPr lang="en-US" sz="1400" dirty="0">
                        <a:latin typeface="+mn-lt"/>
                        <a:ea typeface="微軟正黑體" panose="020B0604030504040204" pitchFamily="34" charset="-120"/>
                      </a:endParaRP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tcPr>
                </a:tc>
                <a:tc>
                  <a:txBody>
                    <a:bodyPr/>
                    <a:lstStyle/>
                    <a:p>
                      <a:r>
                        <a:rPr lang="en-US" sz="1400" dirty="0" smtClean="0">
                          <a:latin typeface="+mn-lt"/>
                          <a:ea typeface="微軟正黑體" panose="020B0604030504040204" pitchFamily="34" charset="-120"/>
                        </a:rPr>
                        <a:t>HK$7,700</a:t>
                      </a:r>
                      <a:endParaRPr lang="en-US" sz="1400" dirty="0">
                        <a:latin typeface="+mn-lt"/>
                        <a:ea typeface="微軟正黑體" panose="020B0604030504040204" pitchFamily="34" charset="-120"/>
                      </a:endParaRP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tcPr>
                </a:tc>
                <a:tc>
                  <a:txBody>
                    <a:bodyPr/>
                    <a:lstStyle/>
                    <a:p>
                      <a:r>
                        <a:rPr lang="en-US" sz="1400" dirty="0" smtClean="0">
                          <a:latin typeface="+mn-lt"/>
                          <a:ea typeface="微軟正黑體" panose="020B0604030504040204" pitchFamily="34" charset="-120"/>
                        </a:rPr>
                        <a:t>200 BV</a:t>
                      </a:r>
                    </a:p>
                    <a:p>
                      <a:r>
                        <a:rPr lang="en-US" sz="1400" dirty="0" smtClean="0">
                          <a:latin typeface="+mn-lt"/>
                          <a:ea typeface="微軟正黑體" panose="020B0604030504040204" pitchFamily="34" charset="-120"/>
                        </a:rPr>
                        <a:t>30/ </a:t>
                      </a:r>
                      <a:r>
                        <a:rPr lang="zh-TW" altLang="en-US" sz="1400" dirty="0" smtClean="0">
                          <a:latin typeface="+mn-lt"/>
                          <a:ea typeface="微軟正黑體" panose="020B0604030504040204" pitchFamily="34" charset="-120"/>
                        </a:rPr>
                        <a:t>每月</a:t>
                      </a:r>
                      <a:endParaRPr lang="en-US" sz="1400" dirty="0">
                        <a:latin typeface="+mn-lt"/>
                        <a:ea typeface="微軟正黑體" panose="020B0604030504040204" pitchFamily="34" charset="-120"/>
                      </a:endParaRP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tcPr>
                </a:tc>
                <a:extLst>
                  <a:ext uri="{0D108BD9-81ED-4DB2-BD59-A6C34878D82A}">
                    <a16:rowId xmlns:a16="http://schemas.microsoft.com/office/drawing/2014/main" val="10001"/>
                  </a:ext>
                </a:extLst>
              </a:tr>
              <a:tr h="294728">
                <a:tc>
                  <a:txBody>
                    <a:bodyPr/>
                    <a:lstStyle/>
                    <a:p>
                      <a:r>
                        <a:rPr lang="zh-TW" altLang="en-US" sz="1400" dirty="0" smtClean="0">
                          <a:latin typeface="+mn-lt"/>
                          <a:ea typeface="微軟正黑體" panose="020B0604030504040204" pitchFamily="34" charset="-120"/>
                        </a:rPr>
                        <a:t>設計套裝</a:t>
                      </a:r>
                      <a:endParaRPr lang="en-US" sz="1400" dirty="0">
                        <a:latin typeface="+mn-lt"/>
                        <a:ea typeface="微軟正黑體" panose="020B0604030504040204" pitchFamily="34" charset="-120"/>
                      </a:endParaRP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tcPr>
                </a:tc>
                <a:tc>
                  <a:txBody>
                    <a:bodyPr/>
                    <a:lstStyle/>
                    <a:p>
                      <a:endParaRPr lang="en-US" sz="1400" dirty="0">
                        <a:latin typeface="+mn-lt"/>
                        <a:ea typeface="微軟正黑體" panose="020B0604030504040204" pitchFamily="34" charset="-120"/>
                      </a:endParaRP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tcPr>
                </a:tc>
                <a:tc>
                  <a:txBody>
                    <a:bodyPr/>
                    <a:lstStyle/>
                    <a:p>
                      <a:r>
                        <a:rPr lang="en-US" sz="1400" dirty="0" smtClean="0">
                          <a:latin typeface="+mn-lt"/>
                          <a:ea typeface="微軟正黑體" panose="020B0604030504040204" pitchFamily="34" charset="-120"/>
                        </a:rPr>
                        <a:t>50 BV</a:t>
                      </a:r>
                      <a:endParaRPr lang="en-US" sz="1400" dirty="0">
                        <a:latin typeface="+mn-lt"/>
                        <a:ea typeface="微軟正黑體" panose="020B0604030504040204" pitchFamily="34" charset="-120"/>
                      </a:endParaRP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tcPr>
                </a:tc>
                <a:extLst>
                  <a:ext uri="{0D108BD9-81ED-4DB2-BD59-A6C34878D82A}">
                    <a16:rowId xmlns:a16="http://schemas.microsoft.com/office/drawing/2014/main" val="10002"/>
                  </a:ext>
                </a:extLst>
              </a:tr>
              <a:tr h="499697">
                <a:tc>
                  <a:txBody>
                    <a:bodyPr/>
                    <a:lstStyle/>
                    <a:p>
                      <a:r>
                        <a:rPr lang="zh-TW" altLang="en-US" sz="1400" dirty="0" smtClean="0">
                          <a:latin typeface="+mn-lt"/>
                          <a:ea typeface="微軟正黑體" panose="020B0604030504040204" pitchFamily="34" charset="-120"/>
                        </a:rPr>
                        <a:t>社交媒體管理</a:t>
                      </a:r>
                      <a:endParaRPr lang="en-US" sz="1400" dirty="0">
                        <a:latin typeface="+mn-lt"/>
                        <a:ea typeface="微軟正黑體" panose="020B0604030504040204" pitchFamily="34" charset="-120"/>
                      </a:endParaRP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tcPr>
                </a:tc>
                <a:tc>
                  <a:txBody>
                    <a:bodyPr/>
                    <a:lstStyle/>
                    <a:p>
                      <a:r>
                        <a:rPr lang="en-US" altLang="zh-TW" sz="1400" dirty="0" smtClean="0">
                          <a:latin typeface="+mn-lt"/>
                          <a:ea typeface="微軟正黑體" panose="020B0604030504040204" pitchFamily="34" charset="-120"/>
                        </a:rPr>
                        <a:t>HK$117</a:t>
                      </a:r>
                      <a:r>
                        <a:rPr lang="en-US" sz="1400" dirty="0" smtClean="0">
                          <a:latin typeface="+mn-lt"/>
                          <a:ea typeface="微軟正黑體" panose="020B0604030504040204" pitchFamily="34" charset="-120"/>
                        </a:rPr>
                        <a:t>/</a:t>
                      </a:r>
                      <a:r>
                        <a:rPr lang="zh-TW" altLang="en-US" sz="1400" dirty="0" smtClean="0">
                          <a:latin typeface="+mn-lt"/>
                          <a:ea typeface="微軟正黑體" panose="020B0604030504040204" pitchFamily="34" charset="-120"/>
                        </a:rPr>
                        <a:t>每月</a:t>
                      </a:r>
                      <a:endParaRPr lang="en-US" altLang="zh-TW" sz="1400" dirty="0">
                        <a:latin typeface="+mn-lt"/>
                        <a:ea typeface="微軟正黑體" panose="020B0604030504040204" pitchFamily="34" charset="-120"/>
                      </a:endParaRP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tcPr>
                </a:tc>
                <a:tc>
                  <a:txBody>
                    <a:bodyPr/>
                    <a:lstStyle/>
                    <a:p>
                      <a:r>
                        <a:rPr lang="en-US" sz="1400" dirty="0" smtClean="0">
                          <a:latin typeface="+mn-lt"/>
                          <a:ea typeface="微軟正黑體" panose="020B0604030504040204" pitchFamily="34" charset="-120"/>
                        </a:rPr>
                        <a:t>20 BV/</a:t>
                      </a:r>
                      <a:r>
                        <a:rPr lang="zh-TW" altLang="en-US" sz="1400" dirty="0" smtClean="0">
                          <a:latin typeface="+mn-lt"/>
                          <a:ea typeface="微軟正黑體" panose="020B0604030504040204" pitchFamily="34" charset="-120"/>
                        </a:rPr>
                        <a:t>每月</a:t>
                      </a:r>
                      <a:endParaRPr lang="en-US" altLang="zh-TW" sz="1400" dirty="0">
                        <a:latin typeface="+mn-lt"/>
                        <a:ea typeface="微軟正黑體" panose="020B0604030504040204" pitchFamily="34" charset="-120"/>
                      </a:endParaRP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tcPr>
                </a:tc>
                <a:extLst>
                  <a:ext uri="{0D108BD9-81ED-4DB2-BD59-A6C34878D82A}">
                    <a16:rowId xmlns:a16="http://schemas.microsoft.com/office/drawing/2014/main" val="10003"/>
                  </a:ext>
                </a:extLst>
              </a:tr>
              <a:tr h="669396">
                <a:tc>
                  <a:txBody>
                    <a:bodyPr/>
                    <a:lstStyle/>
                    <a:p>
                      <a:r>
                        <a:rPr lang="zh-TW" altLang="en-US" sz="1400" dirty="0" smtClean="0">
                          <a:latin typeface="+mn-lt"/>
                          <a:ea typeface="微軟正黑體" panose="020B0604030504040204" pitchFamily="34" charset="-120"/>
                        </a:rPr>
                        <a:t>優質臉書廣告</a:t>
                      </a:r>
                      <a:endParaRPr lang="en-US" sz="1400" dirty="0">
                        <a:latin typeface="+mn-lt"/>
                        <a:ea typeface="微軟正黑體" panose="020B0604030504040204" pitchFamily="34" charset="-120"/>
                      </a:endParaRP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tcPr>
                </a:tc>
                <a:tc>
                  <a:txBody>
                    <a:bodyPr/>
                    <a:lstStyle/>
                    <a:p>
                      <a:r>
                        <a:rPr lang="en-US" altLang="zh-TW" sz="1400" dirty="0" smtClean="0">
                          <a:latin typeface="+mn-lt"/>
                          <a:ea typeface="微軟正黑體" panose="020B0604030504040204" pitchFamily="34" charset="-120"/>
                        </a:rPr>
                        <a:t>HK$79</a:t>
                      </a:r>
                      <a:r>
                        <a:rPr lang="en-US" sz="1400" dirty="0" smtClean="0">
                          <a:latin typeface="+mn-lt"/>
                          <a:ea typeface="微軟正黑體" panose="020B0604030504040204" pitchFamily="34" charset="-120"/>
                        </a:rPr>
                        <a:t>/</a:t>
                      </a:r>
                      <a:r>
                        <a:rPr lang="zh-TW" altLang="en-US" sz="1400" dirty="0" smtClean="0">
                          <a:latin typeface="+mn-lt"/>
                          <a:ea typeface="微軟正黑體" panose="020B0604030504040204" pitchFamily="34" charset="-120"/>
                        </a:rPr>
                        <a:t>每月</a:t>
                      </a:r>
                      <a:endParaRPr lang="en-US" altLang="zh-TW" sz="1400" dirty="0">
                        <a:latin typeface="+mn-lt"/>
                        <a:ea typeface="微軟正黑體" panose="020B0604030504040204" pitchFamily="34" charset="-120"/>
                      </a:endParaRP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tcPr>
                </a:tc>
                <a:tc>
                  <a:txBody>
                    <a:bodyPr/>
                    <a:lstStyle/>
                    <a:p>
                      <a:r>
                        <a:rPr lang="en-US" sz="1400" dirty="0" smtClean="0">
                          <a:latin typeface="+mn-lt"/>
                          <a:ea typeface="微軟正黑體" panose="020B0604030504040204" pitchFamily="34" charset="-120"/>
                        </a:rPr>
                        <a:t>15 BV/</a:t>
                      </a:r>
                      <a:r>
                        <a:rPr lang="zh-TW" altLang="en-US" sz="1400" dirty="0" smtClean="0">
                          <a:latin typeface="+mn-lt"/>
                          <a:ea typeface="微軟正黑體" panose="020B0604030504040204" pitchFamily="34" charset="-120"/>
                        </a:rPr>
                        <a:t>每月</a:t>
                      </a:r>
                      <a:endParaRPr lang="en-US" altLang="zh-TW" sz="1400" dirty="0">
                        <a:latin typeface="+mn-lt"/>
                        <a:ea typeface="微軟正黑體" panose="020B0604030504040204" pitchFamily="34" charset="-120"/>
                      </a:endParaRP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tcPr>
                </a:tc>
                <a:extLst>
                  <a:ext uri="{0D108BD9-81ED-4DB2-BD59-A6C34878D82A}">
                    <a16:rowId xmlns:a16="http://schemas.microsoft.com/office/drawing/2014/main" val="10004"/>
                  </a:ext>
                </a:extLst>
              </a:tr>
              <a:tr h="499697">
                <a:tc>
                  <a:txBody>
                    <a:bodyPr/>
                    <a:lstStyle/>
                    <a:p>
                      <a:r>
                        <a:rPr lang="zh-TW" altLang="en-US" sz="1400" dirty="0" smtClean="0">
                          <a:latin typeface="+mn-lt"/>
                          <a:ea typeface="微軟正黑體" panose="020B0604030504040204" pitchFamily="34" charset="-120"/>
                        </a:rPr>
                        <a:t>基本 </a:t>
                      </a:r>
                      <a:r>
                        <a:rPr lang="en-US" sz="1400" dirty="0" smtClean="0">
                          <a:latin typeface="+mn-lt"/>
                          <a:ea typeface="微軟正黑體" panose="020B0604030504040204" pitchFamily="34" charset="-120"/>
                        </a:rPr>
                        <a:t>GOOGLE</a:t>
                      </a:r>
                    </a:p>
                    <a:p>
                      <a:r>
                        <a:rPr lang="zh-TW" altLang="en-US" sz="1400" dirty="0" smtClean="0">
                          <a:latin typeface="+mn-lt"/>
                          <a:ea typeface="微軟正黑體" panose="020B0604030504040204" pitchFamily="34" charset="-120"/>
                        </a:rPr>
                        <a:t>廣告</a:t>
                      </a:r>
                      <a:endParaRPr lang="en-US" sz="1400" dirty="0">
                        <a:latin typeface="+mn-lt"/>
                        <a:ea typeface="微軟正黑體" panose="020B0604030504040204" pitchFamily="34" charset="-120"/>
                      </a:endParaRP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tcPr>
                </a:tc>
                <a:tc>
                  <a:txBody>
                    <a:bodyPr/>
                    <a:lstStyle/>
                    <a:p>
                      <a:r>
                        <a:rPr lang="en-US" altLang="zh-TW" sz="1400" dirty="0" smtClean="0">
                          <a:latin typeface="+mn-lt"/>
                          <a:ea typeface="微軟正黑體" panose="020B0604030504040204" pitchFamily="34" charset="-120"/>
                        </a:rPr>
                        <a:t>HK$185</a:t>
                      </a:r>
                      <a:r>
                        <a:rPr lang="en-US" sz="1400" dirty="0" smtClean="0">
                          <a:latin typeface="+mn-lt"/>
                          <a:ea typeface="微軟正黑體" panose="020B0604030504040204" pitchFamily="34" charset="-120"/>
                        </a:rPr>
                        <a:t>/</a:t>
                      </a:r>
                      <a:r>
                        <a:rPr lang="zh-TW" altLang="en-US" sz="1400" dirty="0" smtClean="0">
                          <a:latin typeface="+mn-lt"/>
                          <a:ea typeface="微軟正黑體" panose="020B0604030504040204" pitchFamily="34" charset="-120"/>
                        </a:rPr>
                        <a:t>每月</a:t>
                      </a:r>
                      <a:endParaRPr lang="en-US" altLang="zh-TW" sz="1400" dirty="0">
                        <a:latin typeface="+mn-lt"/>
                        <a:ea typeface="微軟正黑體" panose="020B0604030504040204" pitchFamily="34" charset="-120"/>
                      </a:endParaRP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tcPr>
                </a:tc>
                <a:tc>
                  <a:txBody>
                    <a:bodyPr/>
                    <a:lstStyle/>
                    <a:p>
                      <a:r>
                        <a:rPr lang="en-US" sz="1400" dirty="0" smtClean="0">
                          <a:latin typeface="+mn-lt"/>
                          <a:ea typeface="微軟正黑體" panose="020B0604030504040204" pitchFamily="34" charset="-120"/>
                        </a:rPr>
                        <a:t>24 BV/</a:t>
                      </a:r>
                      <a:r>
                        <a:rPr lang="zh-TW" altLang="en-US" sz="1400" dirty="0" smtClean="0">
                          <a:latin typeface="+mn-lt"/>
                          <a:ea typeface="微軟正黑體" panose="020B0604030504040204" pitchFamily="34" charset="-120"/>
                        </a:rPr>
                        <a:t>每月</a:t>
                      </a:r>
                      <a:endParaRPr lang="en-US" altLang="zh-TW" sz="1400" dirty="0">
                        <a:latin typeface="+mn-lt"/>
                        <a:ea typeface="微軟正黑體" panose="020B0604030504040204" pitchFamily="34" charset="-120"/>
                      </a:endParaRP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tcPr>
                </a:tc>
                <a:extLst>
                  <a:ext uri="{0D108BD9-81ED-4DB2-BD59-A6C34878D82A}">
                    <a16:rowId xmlns:a16="http://schemas.microsoft.com/office/drawing/2014/main" val="10005"/>
                  </a:ext>
                </a:extLst>
              </a:tr>
              <a:tr h="473727">
                <a:tc>
                  <a:txBody>
                    <a:bodyPr/>
                    <a:lstStyle/>
                    <a:p>
                      <a:r>
                        <a:rPr lang="zh-TW" altLang="en-US" sz="1400" b="1" dirty="0" smtClean="0">
                          <a:latin typeface="+mn-lt"/>
                          <a:ea typeface="微軟正黑體" panose="020B0604030504040204" pitchFamily="34" charset="-120"/>
                        </a:rPr>
                        <a:t>總銷售利潤</a:t>
                      </a:r>
                      <a:endParaRPr lang="en-US" sz="1400" b="1" dirty="0">
                        <a:latin typeface="+mn-lt"/>
                        <a:ea typeface="微軟正黑體" panose="020B0604030504040204" pitchFamily="34" charset="-120"/>
                      </a:endParaRP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tcPr>
                </a:tc>
                <a:tc>
                  <a:txBody>
                    <a:bodyPr/>
                    <a:lstStyle/>
                    <a:p>
                      <a:r>
                        <a:rPr lang="en-US" sz="1400" b="1" dirty="0" smtClean="0">
                          <a:latin typeface="+mn-lt"/>
                          <a:ea typeface="微軟正黑體" panose="020B0604030504040204" pitchFamily="34" charset="-120"/>
                        </a:rPr>
                        <a:t>HK$8,081</a:t>
                      </a:r>
                      <a:endParaRPr lang="en-US" sz="1400" b="1" dirty="0">
                        <a:latin typeface="+mn-lt"/>
                        <a:ea typeface="微軟正黑體" panose="020B0604030504040204" pitchFamily="34" charset="-120"/>
                      </a:endParaRP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tcPr>
                </a:tc>
                <a:tc>
                  <a:txBody>
                    <a:bodyPr/>
                    <a:lstStyle/>
                    <a:p>
                      <a:r>
                        <a:rPr lang="en-US" sz="1400" b="1" dirty="0" smtClean="0">
                          <a:latin typeface="+mn-lt"/>
                          <a:ea typeface="微軟正黑體" panose="020B0604030504040204" pitchFamily="34" charset="-120"/>
                        </a:rPr>
                        <a:t>339 BV</a:t>
                      </a:r>
                      <a:endParaRPr lang="en-US" sz="1400" b="1" dirty="0">
                        <a:latin typeface="+mn-lt"/>
                        <a:ea typeface="微軟正黑體" panose="020B0604030504040204" pitchFamily="34" charset="-120"/>
                      </a:endParaRP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tcPr>
                </a:tc>
                <a:extLst>
                  <a:ext uri="{0D108BD9-81ED-4DB2-BD59-A6C34878D82A}">
                    <a16:rowId xmlns:a16="http://schemas.microsoft.com/office/drawing/2014/main" val="10006"/>
                  </a:ext>
                </a:extLst>
              </a:tr>
              <a:tr h="499697">
                <a:tc>
                  <a:txBody>
                    <a:bodyPr/>
                    <a:lstStyle/>
                    <a:p>
                      <a:r>
                        <a:rPr lang="zh-TW" altLang="en-US" sz="1400" b="1" dirty="0" smtClean="0">
                          <a:latin typeface="+mn-lt"/>
                          <a:ea typeface="微軟正黑體" panose="020B0604030504040204" pitchFamily="34" charset="-120"/>
                        </a:rPr>
                        <a:t>總循環點數</a:t>
                      </a:r>
                      <a:endParaRPr lang="en-US" sz="1400" b="1" dirty="0">
                        <a:latin typeface="+mn-lt"/>
                        <a:ea typeface="微軟正黑體" panose="020B0604030504040204" pitchFamily="34" charset="-120"/>
                      </a:endParaRP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latin typeface="+mn-lt"/>
                          <a:ea typeface="微軟正黑體" panose="020B0604030504040204" pitchFamily="34" charset="-120"/>
                        </a:rPr>
                        <a:t>HK$381/ </a:t>
                      </a:r>
                    </a:p>
                    <a:p>
                      <a:pPr marL="0" marR="0" indent="0" algn="l" defTabSz="914400" rtl="0" eaLnBrk="1" fontAlgn="auto" latinLnBrk="0" hangingPunct="1">
                        <a:lnSpc>
                          <a:spcPct val="100000"/>
                        </a:lnSpc>
                        <a:spcBef>
                          <a:spcPts val="0"/>
                        </a:spcBef>
                        <a:spcAft>
                          <a:spcPts val="0"/>
                        </a:spcAft>
                        <a:buClrTx/>
                        <a:buSzTx/>
                        <a:buFontTx/>
                        <a:buNone/>
                        <a:tabLst/>
                        <a:defRPr/>
                      </a:pPr>
                      <a:r>
                        <a:rPr lang="zh-TW" altLang="en-US" sz="1400" b="1" dirty="0" smtClean="0">
                          <a:latin typeface="+mn-lt"/>
                          <a:ea typeface="微軟正黑體" panose="020B0604030504040204" pitchFamily="34" charset="-120"/>
                        </a:rPr>
                        <a:t>每月</a:t>
                      </a:r>
                      <a:endParaRPr lang="en-US" sz="1400" b="1" dirty="0" smtClean="0">
                        <a:latin typeface="+mn-lt"/>
                        <a:ea typeface="微軟正黑體" panose="020B0604030504040204" pitchFamily="34" charset="-120"/>
                      </a:endParaRP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400" b="1" dirty="0" smtClean="0">
                          <a:latin typeface="+mn-lt"/>
                          <a:ea typeface="微軟正黑體" panose="020B0604030504040204" pitchFamily="34" charset="-120"/>
                        </a:rPr>
                        <a:t>89 BV</a:t>
                      </a:r>
                      <a:r>
                        <a:rPr lang="en-US" sz="1400" b="1" baseline="0" dirty="0" smtClean="0">
                          <a:latin typeface="+mn-lt"/>
                          <a:ea typeface="微軟正黑體" panose="020B0604030504040204" pitchFamily="34" charset="-120"/>
                        </a:rPr>
                        <a:t>/ </a:t>
                      </a:r>
                      <a:r>
                        <a:rPr lang="zh-TW" altLang="en-US" sz="1400" b="1" baseline="0" dirty="0" smtClean="0">
                          <a:latin typeface="+mn-lt"/>
                          <a:ea typeface="微軟正黑體" panose="020B0604030504040204" pitchFamily="34" charset="-120"/>
                        </a:rPr>
                        <a:t>每月</a:t>
                      </a:r>
                      <a:endParaRPr lang="en-US" sz="1400" b="1" dirty="0" smtClean="0">
                        <a:latin typeface="+mn-lt"/>
                        <a:ea typeface="微軟正黑體" panose="020B0604030504040204" pitchFamily="34" charset="-120"/>
                      </a:endParaRPr>
                    </a:p>
                  </a:txBody>
                  <a:tcPr>
                    <a:lnL w="12700" cap="flat" cmpd="sng" algn="ctr">
                      <a:solidFill>
                        <a:prstClr val="black">
                          <a:lumMod val="65000"/>
                          <a:lumOff val="35000"/>
                        </a:prstClr>
                      </a:solidFill>
                      <a:prstDash val="solid"/>
                      <a:round/>
                      <a:headEnd type="none" w="med" len="med"/>
                      <a:tailEnd type="none" w="med" len="med"/>
                    </a:lnL>
                    <a:lnR w="12700" cap="flat" cmpd="sng" algn="ctr">
                      <a:solidFill>
                        <a:prstClr val="black">
                          <a:lumMod val="65000"/>
                          <a:lumOff val="35000"/>
                        </a:prstClr>
                      </a:solidFill>
                      <a:prstDash val="solid"/>
                      <a:round/>
                      <a:headEnd type="none" w="med" len="med"/>
                      <a:tailEnd type="none" w="med" len="med"/>
                    </a:lnR>
                    <a:lnT w="12700" cap="flat" cmpd="sng" algn="ctr">
                      <a:solidFill>
                        <a:prstClr val="black">
                          <a:lumMod val="65000"/>
                          <a:lumOff val="35000"/>
                        </a:prstClr>
                      </a:solidFill>
                      <a:prstDash val="solid"/>
                      <a:round/>
                      <a:headEnd type="none" w="med" len="med"/>
                      <a:tailEnd type="none" w="med" len="med"/>
                    </a:lnT>
                    <a:lnB w="12700" cap="flat" cmpd="sng" algn="ctr">
                      <a:solidFill>
                        <a:prstClr val="black">
                          <a:lumMod val="65000"/>
                          <a:lumOff val="35000"/>
                        </a:prstClr>
                      </a:solidFill>
                      <a:prstDash val="solid"/>
                      <a:round/>
                      <a:headEnd type="none" w="med" len="med"/>
                      <a:tailEnd type="none" w="med" len="med"/>
                    </a:lnB>
                  </a:tcPr>
                </a:tc>
                <a:extLst>
                  <a:ext uri="{0D108BD9-81ED-4DB2-BD59-A6C34878D82A}">
                    <a16:rowId xmlns:a16="http://schemas.microsoft.com/office/drawing/2014/main" val="10007"/>
                  </a:ext>
                </a:extLst>
              </a:tr>
            </a:tbl>
          </a:graphicData>
        </a:graphic>
      </p:graphicFrame>
      <p:grpSp>
        <p:nvGrpSpPr>
          <p:cNvPr id="3" name="Group 2"/>
          <p:cNvGrpSpPr/>
          <p:nvPr/>
        </p:nvGrpSpPr>
        <p:grpSpPr>
          <a:xfrm>
            <a:off x="1" y="847362"/>
            <a:ext cx="4025716" cy="4150307"/>
            <a:chOff x="1" y="847362"/>
            <a:chExt cx="4025716" cy="4150307"/>
          </a:xfrm>
        </p:grpSpPr>
        <p:pic>
          <p:nvPicPr>
            <p:cNvPr id="10" name="Picture 9"/>
            <p:cNvPicPr>
              <a:picLocks noChangeAspect="1"/>
            </p:cNvPicPr>
            <p:nvPr/>
          </p:nvPicPr>
          <p:blipFill>
            <a:blip r:embed="rId3"/>
            <a:stretch>
              <a:fillRect/>
            </a:stretch>
          </p:blipFill>
          <p:spPr>
            <a:xfrm>
              <a:off x="85880" y="2084423"/>
              <a:ext cx="3529510" cy="2913246"/>
            </a:xfrm>
            <a:prstGeom prst="rect">
              <a:avLst/>
            </a:prstGeom>
          </p:spPr>
        </p:pic>
        <p:sp>
          <p:nvSpPr>
            <p:cNvPr id="14" name="Rectangle 13"/>
            <p:cNvSpPr/>
            <p:nvPr/>
          </p:nvSpPr>
          <p:spPr>
            <a:xfrm>
              <a:off x="1" y="847362"/>
              <a:ext cx="4025716" cy="4001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all"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您的顧客購買了一個網站</a:t>
              </a:r>
              <a:endParaRPr kumimoji="0" lang="en-US" sz="2000" b="1" i="0" u="none" strike="noStrike" kern="1200" cap="all"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grpSp>
      <p:grpSp>
        <p:nvGrpSpPr>
          <p:cNvPr id="4" name="Group 3"/>
          <p:cNvGrpSpPr/>
          <p:nvPr/>
        </p:nvGrpSpPr>
        <p:grpSpPr>
          <a:xfrm>
            <a:off x="1" y="1174817"/>
            <a:ext cx="4025716" cy="2124854"/>
            <a:chOff x="1" y="1174817"/>
            <a:chExt cx="4025716" cy="2124854"/>
          </a:xfrm>
        </p:grpSpPr>
        <p:sp>
          <p:nvSpPr>
            <p:cNvPr id="15" name="Rectangle 14"/>
            <p:cNvSpPr/>
            <p:nvPr/>
          </p:nvSpPr>
          <p:spPr>
            <a:xfrm>
              <a:off x="1" y="1174817"/>
              <a:ext cx="4025716" cy="400110"/>
            </a:xfrm>
            <a:prstGeom prst="rect">
              <a:avLst/>
            </a:prstGeom>
          </p:spPr>
          <p:txBody>
            <a:bodyPr wrap="square">
              <a:spAutoFit/>
            </a:bodyP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000" b="1" i="0" u="none" strike="noStrike" kern="1200" cap="all"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rPr>
                <a:t>之後，他們又想要行銷網站</a:t>
              </a:r>
              <a:endParaRPr kumimoji="0" lang="en-US" sz="2000" b="1" i="0" u="none" strike="noStrike" kern="1200" cap="all" spc="0" normalizeH="0" baseline="0" noProof="0" dirty="0">
                <a:ln>
                  <a:noFill/>
                </a:ln>
                <a:solidFill>
                  <a:prstClr val="black"/>
                </a:solidFill>
                <a:effectLst/>
                <a:uLnTx/>
                <a:uFillTx/>
                <a:latin typeface="微軟正黑體" panose="020B0604030504040204" pitchFamily="34" charset="-120"/>
                <a:ea typeface="微軟正黑體" panose="020B0604030504040204" pitchFamily="34" charset="-120"/>
                <a:cs typeface="+mn-cs"/>
              </a:endParaRPr>
            </a:p>
          </p:txBody>
        </p:sp>
        <p:pic>
          <p:nvPicPr>
            <p:cNvPr id="12" name="Picture 11"/>
            <p:cNvPicPr>
              <a:picLocks noChangeAspect="1"/>
            </p:cNvPicPr>
            <p:nvPr/>
          </p:nvPicPr>
          <p:blipFill>
            <a:blip r:embed="rId4" cstate="screen">
              <a:extLst>
                <a:ext uri="{28A0092B-C50C-407E-A947-70E740481C1C}">
                  <a14:useLocalDpi xmlns:a14="http://schemas.microsoft.com/office/drawing/2010/main" val="0"/>
                </a:ext>
              </a:extLst>
            </a:blip>
            <a:stretch>
              <a:fillRect/>
            </a:stretch>
          </p:blipFill>
          <p:spPr>
            <a:xfrm>
              <a:off x="1851622" y="1595215"/>
              <a:ext cx="2112579" cy="1704456"/>
            </a:xfrm>
            <a:prstGeom prst="rect">
              <a:avLst/>
            </a:prstGeom>
          </p:spPr>
        </p:pic>
      </p:grpSp>
      <p:sp>
        <p:nvSpPr>
          <p:cNvPr id="16" name="Rectangle 15"/>
          <p:cNvSpPr/>
          <p:nvPr/>
        </p:nvSpPr>
        <p:spPr>
          <a:xfrm>
            <a:off x="1" y="3367559"/>
            <a:ext cx="9144000" cy="1220265"/>
          </a:xfrm>
          <a:prstGeom prst="rect">
            <a:avLst/>
          </a:prstGeom>
          <a:solidFill>
            <a:srgbClr val="00B0F0">
              <a:alpha val="84000"/>
            </a:srgbClr>
          </a:solidFill>
          <a:ln>
            <a:solidFill>
              <a:srgbClr val="00B0F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您可以網站銷售或</a:t>
            </a:r>
            <a:r>
              <a:rPr kumimoji="0" lang="zh-TW" altLang="en-US" sz="2400" b="0" i="0" u="none" strike="noStrike" kern="1200" cap="none" spc="0" normalizeH="0" baseline="0" noProof="0" dirty="0" smtClean="0">
                <a:ln>
                  <a:noFill/>
                </a:ln>
                <a:solidFill>
                  <a:prstClr val="white"/>
                </a:solidFill>
                <a:effectLst/>
                <a:uLnTx/>
                <a:uFillTx/>
                <a:latin typeface="微軟正黑體" panose="020B0604030504040204" pitchFamily="34" charset="-120"/>
                <a:ea typeface="微軟正黑體" panose="020B0604030504040204" pitchFamily="34" charset="-120"/>
                <a:cs typeface="+mn-cs"/>
              </a:rPr>
              <a:t>是數碼行</a:t>
            </a:r>
            <a:r>
              <a:rPr kumimoji="0" lang="zh-TW" altLang="en-US" sz="2400" b="0"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銷產品銷售開始發展關係，</a:t>
            </a:r>
            <a:endParaRPr kumimoji="0" lang="en-US" altLang="zh-TW" sz="2400" b="0"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a:p>
            <a:pPr marL="0" marR="0" lvl="0" indent="0" algn="ctr" defTabSz="457200" rtl="0" eaLnBrk="1" fontAlgn="auto" latinLnBrk="0" hangingPunct="1">
              <a:lnSpc>
                <a:spcPct val="100000"/>
              </a:lnSpc>
              <a:spcBef>
                <a:spcPts val="0"/>
              </a:spcBef>
              <a:spcAft>
                <a:spcPts val="0"/>
              </a:spcAft>
              <a:buClrTx/>
              <a:buSzTx/>
              <a:buFontTx/>
              <a:buNone/>
              <a:tabLst/>
              <a:defRPr/>
            </a:pPr>
            <a:r>
              <a:rPr kumimoji="0" lang="zh-TW" altLang="en-US" sz="2400" b="0"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rPr>
              <a:t>增加顧客的消費類別</a:t>
            </a:r>
            <a:endParaRPr kumimoji="0" lang="en-US" sz="2400" b="0" i="0" u="none" strike="noStrike" kern="1200" cap="none" spc="0" normalizeH="0" baseline="0" noProof="0" dirty="0">
              <a:ln>
                <a:noFill/>
              </a:ln>
              <a:solidFill>
                <a:prstClr val="white"/>
              </a:solidFill>
              <a:effectLst/>
              <a:uLnTx/>
              <a:uFillTx/>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18878472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fill="hold"/>
                                        <p:tgtEl>
                                          <p:spTgt spid="3"/>
                                        </p:tgtEl>
                                        <p:attrNameLst>
                                          <p:attrName>ppt_x</p:attrName>
                                        </p:attrNameLst>
                                      </p:cBhvr>
                                      <p:tavLst>
                                        <p:tav tm="0">
                                          <p:val>
                                            <p:strVal val="#ppt_x"/>
                                          </p:val>
                                        </p:tav>
                                        <p:tav tm="100000">
                                          <p:val>
                                            <p:strVal val="#ppt_x"/>
                                          </p:val>
                                        </p:tav>
                                      </p:tavLst>
                                    </p:anim>
                                    <p:anim calcmode="lin" valueType="num">
                                      <p:cBhvr additive="base">
                                        <p:cTn id="8"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4"/>
                                        </p:tgtEl>
                                        <p:attrNameLst>
                                          <p:attrName>style.visibility</p:attrName>
                                        </p:attrNameLst>
                                      </p:cBhvr>
                                      <p:to>
                                        <p:strVal val="visible"/>
                                      </p:to>
                                    </p:set>
                                    <p:anim calcmode="lin" valueType="num">
                                      <p:cBhvr additive="base">
                                        <p:cTn id="13" dur="500" fill="hold"/>
                                        <p:tgtEl>
                                          <p:spTgt spid="4"/>
                                        </p:tgtEl>
                                        <p:attrNameLst>
                                          <p:attrName>ppt_x</p:attrName>
                                        </p:attrNameLst>
                                      </p:cBhvr>
                                      <p:tavLst>
                                        <p:tav tm="0">
                                          <p:val>
                                            <p:strVal val="#ppt_x"/>
                                          </p:val>
                                        </p:tav>
                                        <p:tav tm="100000">
                                          <p:val>
                                            <p:strVal val="#ppt_x"/>
                                          </p:val>
                                        </p:tav>
                                      </p:tavLst>
                                    </p:anim>
                                    <p:anim calcmode="lin" valueType="num">
                                      <p:cBhvr additive="base">
                                        <p:cTn id="14"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8"/>
                                        </p:tgtEl>
                                        <p:attrNameLst>
                                          <p:attrName>style.visibility</p:attrName>
                                        </p:attrNameLst>
                                      </p:cBhvr>
                                      <p:to>
                                        <p:strVal val="visible"/>
                                      </p:to>
                                    </p:set>
                                    <p:anim calcmode="lin" valueType="num">
                                      <p:cBhvr additive="base">
                                        <p:cTn id="19" dur="500" fill="hold"/>
                                        <p:tgtEl>
                                          <p:spTgt spid="8"/>
                                        </p:tgtEl>
                                        <p:attrNameLst>
                                          <p:attrName>ppt_x</p:attrName>
                                        </p:attrNameLst>
                                      </p:cBhvr>
                                      <p:tavLst>
                                        <p:tav tm="0">
                                          <p:val>
                                            <p:strVal val="#ppt_x"/>
                                          </p:val>
                                        </p:tav>
                                        <p:tav tm="100000">
                                          <p:val>
                                            <p:strVal val="#ppt_x"/>
                                          </p:val>
                                        </p:tav>
                                      </p:tavLst>
                                    </p:anim>
                                    <p:anim calcmode="lin" valueType="num">
                                      <p:cBhvr additive="base">
                                        <p:cTn id="20"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16"/>
                                        </p:tgtEl>
                                        <p:attrNameLst>
                                          <p:attrName>style.visibility</p:attrName>
                                        </p:attrNameLst>
                                      </p:cBhvr>
                                      <p:to>
                                        <p:strVal val="visible"/>
                                      </p:to>
                                    </p:set>
                                    <p:anim calcmode="lin" valueType="num">
                                      <p:cBhvr additive="base">
                                        <p:cTn id="25" dur="500" fill="hold"/>
                                        <p:tgtEl>
                                          <p:spTgt spid="16"/>
                                        </p:tgtEl>
                                        <p:attrNameLst>
                                          <p:attrName>ppt_x</p:attrName>
                                        </p:attrNameLst>
                                      </p:cBhvr>
                                      <p:tavLst>
                                        <p:tav tm="0">
                                          <p:val>
                                            <p:strVal val="#ppt_x"/>
                                          </p:val>
                                        </p:tav>
                                        <p:tav tm="100000">
                                          <p:val>
                                            <p:strVal val="#ppt_x"/>
                                          </p:val>
                                        </p:tav>
                                      </p:tavLst>
                                    </p:anim>
                                    <p:anim calcmode="lin" valueType="num">
                                      <p:cBhvr additive="base">
                                        <p:cTn id="26" dur="500" fill="hold"/>
                                        <p:tgtEl>
                                          <p:spTgt spid="1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 name="Picture 17"/>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14431" y="-14432"/>
            <a:ext cx="9144000" cy="5157933"/>
          </a:xfrm>
          <a:prstGeom prst="rect">
            <a:avLst/>
          </a:prstGeom>
        </p:spPr>
      </p:pic>
      <p:grpSp>
        <p:nvGrpSpPr>
          <p:cNvPr id="1507" name="Group 1507"/>
          <p:cNvGrpSpPr/>
          <p:nvPr/>
        </p:nvGrpSpPr>
        <p:grpSpPr>
          <a:xfrm>
            <a:off x="103330" y="2614622"/>
            <a:ext cx="4495801" cy="755046"/>
            <a:chOff x="0" y="-1"/>
            <a:chExt cx="4234284" cy="755045"/>
          </a:xfrm>
        </p:grpSpPr>
        <p:sp>
          <p:nvSpPr>
            <p:cNvPr id="1505" name="Shape 1505"/>
            <p:cNvSpPr/>
            <p:nvPr/>
          </p:nvSpPr>
          <p:spPr>
            <a:xfrm>
              <a:off x="1" y="-1"/>
              <a:ext cx="4234283" cy="755045"/>
            </a:xfrm>
            <a:prstGeom prst="rect">
              <a:avLst/>
            </a:prstGeom>
            <a:solidFill>
              <a:srgbClr val="00B0F0"/>
            </a:solidFill>
            <a:ln w="12700" cap="flat">
              <a:noFill/>
              <a:miter lim="400000"/>
            </a:ln>
            <a:effectLst/>
          </p:spPr>
          <p:txBody>
            <a:bodyPr wrap="square" lIns="45719" tIns="45719" rIns="45719" bIns="45719" numCol="1" anchor="ctr">
              <a:noAutofit/>
            </a:bodyPr>
            <a:lstStyle/>
            <a:p>
              <a:pPr algn="ctr" defTabSz="914085">
                <a:defRPr>
                  <a:solidFill>
                    <a:srgbClr val="FFFFFF"/>
                  </a:solidFill>
                </a:defRPr>
              </a:pPr>
              <a:endParaRPr sz="2400" b="1">
                <a:solidFill>
                  <a:schemeClr val="bg1"/>
                </a:solidFill>
                <a:latin typeface="微軟正黑體" panose="020B0604030504040204" pitchFamily="34" charset="-120"/>
                <a:ea typeface="微軟正黑體" panose="020B0604030504040204" pitchFamily="34" charset="-120"/>
              </a:endParaRPr>
            </a:p>
          </p:txBody>
        </p:sp>
        <p:sp>
          <p:nvSpPr>
            <p:cNvPr id="1506" name="Shape 1506"/>
            <p:cNvSpPr/>
            <p:nvPr/>
          </p:nvSpPr>
          <p:spPr>
            <a:xfrm>
              <a:off x="0" y="146692"/>
              <a:ext cx="4234284" cy="46166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p>
              <a:pPr lvl="1" indent="0" algn="ctr" defTabSz="914085">
                <a:defRPr sz="2000" b="1" cap="all">
                  <a:solidFill>
                    <a:srgbClr val="FFFFFF"/>
                  </a:solidFill>
                </a:defRPr>
              </a:pPr>
              <a:r>
                <a:rPr lang="zh" sz="2400" b="1" i="0" dirty="0" smtClean="0">
                  <a:solidFill>
                    <a:schemeClr val="bg1"/>
                  </a:solidFill>
                  <a:latin typeface="微軟正黑體" panose="020B0604030504040204" pitchFamily="34" charset="-120"/>
                  <a:ea typeface="微軟正黑體" panose="020B0604030504040204" pitchFamily="34" charset="-120"/>
                </a:rPr>
                <a:t>購物年金 &amp; 商業服務 </a:t>
              </a:r>
            </a:p>
          </p:txBody>
        </p:sp>
      </p:grpSp>
      <p:grpSp>
        <p:nvGrpSpPr>
          <p:cNvPr id="1510" name="Group 1510"/>
          <p:cNvGrpSpPr/>
          <p:nvPr/>
        </p:nvGrpSpPr>
        <p:grpSpPr>
          <a:xfrm>
            <a:off x="103331" y="3418344"/>
            <a:ext cx="4495800" cy="755046"/>
            <a:chOff x="0" y="-1"/>
            <a:chExt cx="4495800" cy="755045"/>
          </a:xfrm>
        </p:grpSpPr>
        <p:sp>
          <p:nvSpPr>
            <p:cNvPr id="1508" name="Shape 1508"/>
            <p:cNvSpPr/>
            <p:nvPr/>
          </p:nvSpPr>
          <p:spPr>
            <a:xfrm>
              <a:off x="0" y="-1"/>
              <a:ext cx="4495800" cy="755045"/>
            </a:xfrm>
            <a:prstGeom prst="rect">
              <a:avLst/>
            </a:prstGeom>
            <a:solidFill>
              <a:srgbClr val="92D050"/>
            </a:solidFill>
            <a:ln w="12700" cap="flat">
              <a:noFill/>
              <a:miter lim="400000"/>
            </a:ln>
            <a:effectLst/>
          </p:spPr>
          <p:txBody>
            <a:bodyPr wrap="square" lIns="45719" tIns="45719" rIns="45719" bIns="45719" numCol="1" anchor="ctr">
              <a:noAutofit/>
            </a:bodyPr>
            <a:lstStyle/>
            <a:p>
              <a:pPr algn="ctr" defTabSz="914085">
                <a:defRPr sz="2000" b="1" cap="all">
                  <a:solidFill>
                    <a:srgbClr val="262626"/>
                  </a:solidFill>
                </a:defRPr>
              </a:pPr>
              <a:endParaRPr sz="2400" b="1">
                <a:solidFill>
                  <a:schemeClr val="bg1"/>
                </a:solidFill>
                <a:latin typeface="微軟正黑體" panose="020B0604030504040204" pitchFamily="34" charset="-120"/>
                <a:ea typeface="微軟正黑體" panose="020B0604030504040204" pitchFamily="34" charset="-120"/>
              </a:endParaRPr>
            </a:p>
          </p:txBody>
        </p:sp>
        <p:sp>
          <p:nvSpPr>
            <p:cNvPr id="1509" name="Shape 1509"/>
            <p:cNvSpPr/>
            <p:nvPr/>
          </p:nvSpPr>
          <p:spPr>
            <a:xfrm>
              <a:off x="0" y="146692"/>
              <a:ext cx="4495800" cy="46166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p>
              <a:pPr lvl="1" indent="0" algn="ctr" defTabSz="914085">
                <a:defRPr sz="2000" b="1" cap="all">
                  <a:solidFill>
                    <a:srgbClr val="262626"/>
                  </a:solidFill>
                </a:defRPr>
              </a:pPr>
              <a:r>
                <a:rPr lang="zh" sz="2400" b="1" i="0" dirty="0" smtClean="0">
                  <a:solidFill>
                    <a:schemeClr val="bg1"/>
                  </a:solidFill>
                  <a:latin typeface="微軟正黑體" panose="020B0604030504040204" pitchFamily="34" charset="-120"/>
                  <a:ea typeface="微軟正黑體" panose="020B0604030504040204" pitchFamily="34" charset="-120"/>
                </a:rPr>
                <a:t>全球事業＆新興市場計畫</a:t>
              </a:r>
            </a:p>
          </p:txBody>
        </p:sp>
      </p:grpSp>
      <p:grpSp>
        <p:nvGrpSpPr>
          <p:cNvPr id="1513" name="Group 1513"/>
          <p:cNvGrpSpPr/>
          <p:nvPr/>
        </p:nvGrpSpPr>
        <p:grpSpPr>
          <a:xfrm>
            <a:off x="103331" y="4285493"/>
            <a:ext cx="4495800" cy="755046"/>
            <a:chOff x="0" y="-1"/>
            <a:chExt cx="4495800" cy="755045"/>
          </a:xfrm>
        </p:grpSpPr>
        <p:sp>
          <p:nvSpPr>
            <p:cNvPr id="1511" name="Shape 1511"/>
            <p:cNvSpPr/>
            <p:nvPr/>
          </p:nvSpPr>
          <p:spPr>
            <a:xfrm>
              <a:off x="0" y="-1"/>
              <a:ext cx="4495800" cy="755045"/>
            </a:xfrm>
            <a:prstGeom prst="rect">
              <a:avLst/>
            </a:prstGeom>
            <a:solidFill>
              <a:srgbClr val="00B0F0"/>
            </a:solidFill>
            <a:ln w="12700" cap="flat">
              <a:noFill/>
              <a:miter lim="400000"/>
            </a:ln>
            <a:effectLst/>
          </p:spPr>
          <p:txBody>
            <a:bodyPr wrap="square" lIns="45719" tIns="45719" rIns="45719" bIns="45719" numCol="1" anchor="ctr">
              <a:noAutofit/>
            </a:bodyPr>
            <a:lstStyle/>
            <a:p>
              <a:pPr algn="ctr" defTabSz="914085">
                <a:defRPr sz="2000" cap="all">
                  <a:solidFill>
                    <a:srgbClr val="FFFFFF"/>
                  </a:solidFill>
                </a:defRPr>
              </a:pPr>
              <a:endParaRPr sz="2400" b="1">
                <a:solidFill>
                  <a:schemeClr val="bg1"/>
                </a:solidFill>
                <a:latin typeface="微軟正黑體" panose="020B0604030504040204" pitchFamily="34" charset="-120"/>
                <a:ea typeface="微軟正黑體" panose="020B0604030504040204" pitchFamily="34" charset="-120"/>
              </a:endParaRPr>
            </a:p>
          </p:txBody>
        </p:sp>
        <p:sp>
          <p:nvSpPr>
            <p:cNvPr id="1512" name="Shape 1512"/>
            <p:cNvSpPr/>
            <p:nvPr/>
          </p:nvSpPr>
          <p:spPr>
            <a:xfrm>
              <a:off x="0" y="146692"/>
              <a:ext cx="4495800" cy="46166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defTabSz="914400">
                <a:defRPr sz="2000" b="1" cap="all">
                  <a:solidFill>
                    <a:srgbClr val="FFFFFF"/>
                  </a:solidFill>
                </a:defRPr>
              </a:lvl1pPr>
            </a:lstStyle>
            <a:p>
              <a:r>
                <a:rPr lang="zh" sz="2400" i="0" dirty="0" smtClean="0">
                  <a:solidFill>
                    <a:schemeClr val="bg1"/>
                  </a:solidFill>
                  <a:latin typeface="微軟正黑體" panose="020B0604030504040204" pitchFamily="34" charset="-120"/>
                  <a:ea typeface="微軟正黑體" panose="020B0604030504040204" pitchFamily="34" charset="-120"/>
                </a:rPr>
                <a:t>超連鎖</a:t>
              </a:r>
              <a:r>
                <a:rPr lang="en-US" altLang="zh" sz="2400" baseline="30000" dirty="0">
                  <a:latin typeface="微軟正黑體" panose="020B0604030504040204" pitchFamily="34" charset="-120"/>
                  <a:ea typeface="微軟正黑體" panose="020B0604030504040204" pitchFamily="34" charset="-120"/>
                </a:rPr>
                <a:t>®</a:t>
              </a:r>
              <a:r>
                <a:rPr lang="zh" sz="2400" i="0" dirty="0" smtClean="0">
                  <a:solidFill>
                    <a:schemeClr val="bg1"/>
                  </a:solidFill>
                  <a:latin typeface="微軟正黑體" panose="020B0604030504040204" pitchFamily="34" charset="-120"/>
                  <a:ea typeface="微軟正黑體" panose="020B0604030504040204" pitchFamily="34" charset="-120"/>
                </a:rPr>
                <a:t>事業</a:t>
              </a:r>
            </a:p>
          </p:txBody>
        </p:sp>
      </p:grpSp>
      <p:sp>
        <p:nvSpPr>
          <p:cNvPr id="19" name="Shape 1617"/>
          <p:cNvSpPr/>
          <p:nvPr/>
        </p:nvSpPr>
        <p:spPr>
          <a:xfrm>
            <a:off x="199885" y="133350"/>
            <a:ext cx="8798491" cy="809626"/>
          </a:xfrm>
          <a:prstGeom prst="rect">
            <a:avLst/>
          </a:prstGeom>
          <a:solidFill>
            <a:srgbClr val="93BF3E"/>
          </a:solidFill>
          <a:ln w="12700">
            <a:miter lim="400000"/>
          </a:ln>
          <a:effectLst>
            <a:outerShdw blurRad="38100" dist="23000" dir="5400000" rotWithShape="0">
              <a:srgbClr val="000000">
                <a:alpha val="35000"/>
              </a:srgbClr>
            </a:outerShdw>
          </a:effectLst>
        </p:spPr>
        <p:txBody>
          <a:bodyPr lIns="45705" tIns="45706" rIns="45705" bIns="45706" anchor="ctr"/>
          <a:lstStyle/>
          <a:p>
            <a:pPr algn="ctr">
              <a:defRPr>
                <a:solidFill>
                  <a:srgbClr val="FFFFFF"/>
                </a:solidFill>
              </a:defRPr>
            </a:pPr>
            <a:endParaRPr>
              <a:latin typeface="微軟正黑體" panose="020B0604030504040204" pitchFamily="34" charset="-120"/>
              <a:ea typeface="微軟正黑體" panose="020B0604030504040204" pitchFamily="34" charset="-120"/>
            </a:endParaRPr>
          </a:p>
        </p:txBody>
      </p:sp>
      <p:sp>
        <p:nvSpPr>
          <p:cNvPr id="1515" name="Shape 1515"/>
          <p:cNvSpPr/>
          <p:nvPr/>
        </p:nvSpPr>
        <p:spPr>
          <a:xfrm>
            <a:off x="457200" y="317242"/>
            <a:ext cx="8229600" cy="461637"/>
          </a:xfrm>
          <a:prstGeom prst="rect">
            <a:avLst/>
          </a:prstGeom>
          <a:ln w="12700">
            <a:miter lim="400000"/>
          </a:ln>
          <a:extLst>
            <a:ext uri="{C572A759-6A51-4108-AA02-DFA0A04FC94B}">
              <ma14:wrappingTextBoxFlag xmlns:ma14="http://schemas.microsoft.com/office/mac/drawingml/2011/main" xmlns="" val="1"/>
            </a:ext>
          </a:extLst>
        </p:spPr>
        <p:txBody>
          <a:bodyPr wrap="square" lIns="45705" tIns="45706" rIns="45705" bIns="45706">
            <a:spAutoFit/>
          </a:bodyPr>
          <a:lstStyle>
            <a:lvl1pPr algn="ctr" defTabSz="914400">
              <a:spcBef>
                <a:spcPts val="1800"/>
              </a:spcBef>
              <a:defRPr sz="2200" b="1">
                <a:solidFill>
                  <a:srgbClr val="262626"/>
                </a:solidFill>
              </a:defRPr>
            </a:lvl1pPr>
          </a:lstStyle>
          <a:p>
            <a:r>
              <a:rPr lang="zh" sz="2400" i="0" dirty="0" smtClean="0">
                <a:solidFill>
                  <a:srgbClr val="FFFFFF"/>
                </a:solidFill>
                <a:latin typeface="微軟正黑體" panose="020B0604030504040204" pitchFamily="34" charset="-120"/>
                <a:ea typeface="微軟正黑體" panose="020B0604030504040204" pitchFamily="34" charset="-120"/>
              </a:rPr>
              <a:t>網路中心計畫提供幾個方式，讓您借力使力並拓展您的事業</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32" name="image67.ti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3"/>
            <a:ext cx="9144000" cy="2427695"/>
          </a:xfrm>
          <a:prstGeom prst="rect">
            <a:avLst/>
          </a:prstGeom>
          <a:ln w="12700">
            <a:miter lim="400000"/>
          </a:ln>
        </p:spPr>
      </p:pic>
      <p:sp>
        <p:nvSpPr>
          <p:cNvPr id="1533" name="Shape 1533"/>
          <p:cNvSpPr/>
          <p:nvPr/>
        </p:nvSpPr>
        <p:spPr>
          <a:xfrm>
            <a:off x="183129" y="2577498"/>
            <a:ext cx="8729717" cy="561341"/>
          </a:xfrm>
          <a:prstGeom prst="rect">
            <a:avLst/>
          </a:prstGeom>
          <a:ln w="12700">
            <a:miter lim="400000"/>
          </a:ln>
          <a:extLst>
            <a:ext uri="{C572A759-6A51-4108-AA02-DFA0A04FC94B}">
              <ma14:wrappingTextBoxFlag xmlns:ma14="http://schemas.microsoft.com/office/mac/drawingml/2011/main" xmlns="" val="1"/>
            </a:ext>
          </a:extLst>
        </p:spPr>
        <p:txBody>
          <a:bodyPr lIns="45705" tIns="45706" rIns="45705" bIns="45706" anchor="ctr">
            <a:normAutofit/>
          </a:bodyPr>
          <a:lstStyle>
            <a:lvl1pPr algn="ctr" defTabSz="914400">
              <a:lnSpc>
                <a:spcPct val="80000"/>
              </a:lnSpc>
              <a:defRPr sz="3000" b="1" cap="all">
                <a:solidFill>
                  <a:srgbClr val="00B0F0"/>
                </a:solidFill>
              </a:defRPr>
            </a:lvl1pPr>
          </a:lstStyle>
          <a:p>
            <a:r>
              <a:rPr lang="zh" sz="3200" i="0" dirty="0" smtClean="0">
                <a:solidFill>
                  <a:srgbClr val="00B0F0"/>
                </a:solidFill>
                <a:latin typeface="微軟正黑體" panose="020B0604030504040204" pitchFamily="34" charset="-120"/>
                <a:ea typeface="微軟正黑體" panose="020B0604030504040204" pitchFamily="34" charset="-120"/>
              </a:rPr>
              <a:t>小型企</a:t>
            </a:r>
            <a:r>
              <a:rPr lang="zh-TW" altLang="en-US" sz="3200" i="0" dirty="0" smtClean="0">
                <a:solidFill>
                  <a:srgbClr val="00B0F0"/>
                </a:solidFill>
                <a:latin typeface="微軟正黑體" panose="020B0604030504040204" pitchFamily="34" charset="-120"/>
                <a:ea typeface="微軟正黑體" panose="020B0604030504040204" pitchFamily="34" charset="-120"/>
              </a:rPr>
              <a:t>企業老闆</a:t>
            </a:r>
            <a:r>
              <a:rPr lang="zh" sz="3200" i="0" dirty="0" smtClean="0">
                <a:solidFill>
                  <a:srgbClr val="00B0F0"/>
                </a:solidFill>
                <a:latin typeface="微軟正黑體" panose="020B0604030504040204" pitchFamily="34" charset="-120"/>
                <a:ea typeface="微軟正黑體" panose="020B0604030504040204" pitchFamily="34" charset="-120"/>
              </a:rPr>
              <a:t>＝更多機會</a:t>
            </a:r>
          </a:p>
        </p:txBody>
      </p:sp>
      <p:grpSp>
        <p:nvGrpSpPr>
          <p:cNvPr id="1537" name="Group 1537"/>
          <p:cNvGrpSpPr/>
          <p:nvPr/>
        </p:nvGrpSpPr>
        <p:grpSpPr>
          <a:xfrm>
            <a:off x="3262149" y="3140902"/>
            <a:ext cx="2837795" cy="1880756"/>
            <a:chOff x="0" y="0"/>
            <a:chExt cx="2837794" cy="1880752"/>
          </a:xfrm>
        </p:grpSpPr>
        <p:sp>
          <p:nvSpPr>
            <p:cNvPr id="1534" name="Shape 1534"/>
            <p:cNvSpPr/>
            <p:nvPr/>
          </p:nvSpPr>
          <p:spPr>
            <a:xfrm>
              <a:off x="0" y="0"/>
              <a:ext cx="2837794" cy="558164"/>
            </a:xfrm>
            <a:prstGeom prst="rect">
              <a:avLst/>
            </a:prstGeom>
            <a:solidFill>
              <a:srgbClr val="F2F2F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b="1">
                <a:latin typeface="微軟正黑體" panose="020B0604030504040204" pitchFamily="34" charset="-120"/>
                <a:ea typeface="微軟正黑體" panose="020B0604030504040204" pitchFamily="34" charset="-120"/>
              </a:endParaRPr>
            </a:p>
          </p:txBody>
        </p:sp>
        <p:sp>
          <p:nvSpPr>
            <p:cNvPr id="1535" name="Shape 1535"/>
            <p:cNvSpPr/>
            <p:nvPr/>
          </p:nvSpPr>
          <p:spPr>
            <a:xfrm>
              <a:off x="23047" y="126148"/>
              <a:ext cx="2814747" cy="36932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lgn="ctr">
                <a:spcBef>
                  <a:spcPts val="1200"/>
                </a:spcBef>
                <a:defRPr sz="1700" b="1"/>
              </a:lvl1pPr>
            </a:lstStyle>
            <a:p>
              <a:r>
                <a:rPr lang="zh" sz="1800" i="0" dirty="0" smtClean="0">
                  <a:solidFill>
                    <a:srgbClr val="000000"/>
                  </a:solidFill>
                  <a:latin typeface="微軟正黑體" panose="020B0604030504040204" pitchFamily="34" charset="-120"/>
                  <a:ea typeface="微軟正黑體" panose="020B0604030504040204" pitchFamily="34" charset="-120"/>
                </a:rPr>
                <a:t>商業服務</a:t>
              </a:r>
            </a:p>
          </p:txBody>
        </p:sp>
        <p:sp>
          <p:nvSpPr>
            <p:cNvPr id="1536" name="Shape 1536"/>
            <p:cNvSpPr/>
            <p:nvPr/>
          </p:nvSpPr>
          <p:spPr>
            <a:xfrm>
              <a:off x="23047" y="772760"/>
              <a:ext cx="2814747" cy="110799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p>
              <a:pPr algn="ctr">
                <a:spcBef>
                  <a:spcPts val="1200"/>
                </a:spcBef>
                <a:defRPr sz="1400"/>
              </a:pPr>
              <a:r>
                <a:rPr lang="zh" sz="1800" b="1" i="0" dirty="0" smtClean="0">
                  <a:solidFill>
                    <a:srgbClr val="000000"/>
                  </a:solidFill>
                  <a:latin typeface="微軟正黑體" panose="020B0604030504040204" pitchFamily="34" charset="-120"/>
                  <a:ea typeface="微軟正黑體" panose="020B0604030504040204" pitchFamily="34" charset="-120"/>
                </a:rPr>
                <a:t>分享B2B服務目錄</a:t>
              </a:r>
            </a:p>
            <a:p>
              <a:pPr algn="ctr">
                <a:spcBef>
                  <a:spcPts val="1200"/>
                </a:spcBef>
                <a:defRPr sz="1400"/>
              </a:pPr>
              <a:r>
                <a:rPr lang="zh" sz="1800" b="1" i="0" dirty="0" smtClean="0">
                  <a:solidFill>
                    <a:srgbClr val="000000"/>
                  </a:solidFill>
                  <a:latin typeface="微軟正黑體" panose="020B0604030504040204" pitchFamily="34" charset="-120"/>
                  <a:ea typeface="微軟正黑體" panose="020B0604030504040204" pitchFamily="34" charset="-120"/>
                </a:rPr>
                <a:t>以其他商品以及商業服務，增加顧客的購物類別</a:t>
              </a:r>
            </a:p>
          </p:txBody>
        </p:sp>
      </p:grpSp>
      <p:grpSp>
        <p:nvGrpSpPr>
          <p:cNvPr id="1541" name="Group 1541"/>
          <p:cNvGrpSpPr/>
          <p:nvPr/>
        </p:nvGrpSpPr>
        <p:grpSpPr>
          <a:xfrm>
            <a:off x="183124" y="3118498"/>
            <a:ext cx="2837796" cy="2250087"/>
            <a:chOff x="0" y="0"/>
            <a:chExt cx="2837794" cy="2250083"/>
          </a:xfrm>
        </p:grpSpPr>
        <p:sp>
          <p:nvSpPr>
            <p:cNvPr id="1538" name="Shape 1538"/>
            <p:cNvSpPr/>
            <p:nvPr/>
          </p:nvSpPr>
          <p:spPr>
            <a:xfrm>
              <a:off x="0" y="0"/>
              <a:ext cx="2837794" cy="558164"/>
            </a:xfrm>
            <a:prstGeom prst="rect">
              <a:avLst/>
            </a:prstGeom>
            <a:solidFill>
              <a:srgbClr val="F2F2F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b="1">
                <a:latin typeface="微軟正黑體" panose="020B0604030504040204" pitchFamily="34" charset="-120"/>
                <a:ea typeface="微軟正黑體" panose="020B0604030504040204" pitchFamily="34" charset="-120"/>
              </a:endParaRPr>
            </a:p>
          </p:txBody>
        </p:sp>
        <p:sp>
          <p:nvSpPr>
            <p:cNvPr id="1539" name="Shape 1539"/>
            <p:cNvSpPr/>
            <p:nvPr/>
          </p:nvSpPr>
          <p:spPr>
            <a:xfrm>
              <a:off x="23047" y="126148"/>
              <a:ext cx="2814747" cy="369329"/>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lgn="ctr">
                <a:spcBef>
                  <a:spcPts val="1200"/>
                </a:spcBef>
                <a:defRPr sz="1700" b="1"/>
              </a:lvl1pPr>
            </a:lstStyle>
            <a:p>
              <a:r>
                <a:rPr lang="zh" sz="1800" i="0" dirty="0" smtClean="0">
                  <a:solidFill>
                    <a:srgbClr val="000000"/>
                  </a:solidFill>
                  <a:latin typeface="微軟正黑體" panose="020B0604030504040204" pitchFamily="34" charset="-120"/>
                  <a:ea typeface="微軟正黑體" panose="020B0604030504040204" pitchFamily="34" charset="-120"/>
                </a:rPr>
                <a:t>購物年金</a:t>
              </a:r>
            </a:p>
          </p:txBody>
        </p:sp>
        <p:sp>
          <p:nvSpPr>
            <p:cNvPr id="1540" name="Shape 1540"/>
            <p:cNvSpPr/>
            <p:nvPr/>
          </p:nvSpPr>
          <p:spPr>
            <a:xfrm>
              <a:off x="23047" y="772760"/>
              <a:ext cx="2814747" cy="147732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p>
              <a:pPr algn="ctr">
                <a:spcBef>
                  <a:spcPts val="1200"/>
                </a:spcBef>
                <a:defRPr sz="1400"/>
              </a:pPr>
              <a:r>
                <a:rPr lang="zh" sz="1800" b="1" i="0" dirty="0" smtClean="0">
                  <a:solidFill>
                    <a:srgbClr val="000000"/>
                  </a:solidFill>
                  <a:latin typeface="微軟正黑體" panose="020B0604030504040204" pitchFamily="34" charset="-120"/>
                  <a:ea typeface="微軟正黑體" panose="020B0604030504040204" pitchFamily="34" charset="-120"/>
                </a:rPr>
                <a:t>進行企業支出評量</a:t>
              </a:r>
            </a:p>
            <a:p>
              <a:pPr algn="ctr">
                <a:spcBef>
                  <a:spcPts val="1200"/>
                </a:spcBef>
                <a:defRPr sz="1400"/>
              </a:pPr>
              <a:r>
                <a:rPr lang="zh" sz="1800" b="1" i="0" dirty="0" smtClean="0">
                  <a:solidFill>
                    <a:srgbClr val="000000"/>
                  </a:solidFill>
                  <a:latin typeface="微軟正黑體" panose="020B0604030504040204" pitchFamily="34" charset="-120"/>
                  <a:ea typeface="微軟正黑體" panose="020B0604030504040204" pitchFamily="34" charset="-120"/>
                </a:rPr>
                <a:t>將消費與經常開支轉換為收入</a:t>
              </a:r>
              <a:r>
                <a:rPr lang="zh" sz="1800" b="1" i="0" dirty="0" smtClean="0">
                  <a:solidFill>
                    <a:srgbClr val="000000"/>
                  </a:solidFill>
                  <a:latin typeface="微軟正黑體" panose="020B0604030504040204" pitchFamily="34" charset="-120"/>
                  <a:ea typeface="微軟正黑體" panose="020B0604030504040204" pitchFamily="34" charset="-120"/>
                </a:rPr>
                <a:t>與</a:t>
              </a:r>
              <a:r>
                <a:rPr lang="zh-TW" altLang="en-US" sz="1800" b="1" i="0" dirty="0" smtClean="0">
                  <a:solidFill>
                    <a:srgbClr val="000000"/>
                  </a:solidFill>
                  <a:latin typeface="微軟正黑體" panose="020B0604030504040204" pitchFamily="34" charset="-120"/>
                  <a:ea typeface="微軟正黑體" panose="020B0604030504040204" pitchFamily="34" charset="-120"/>
                </a:rPr>
                <a:t>現金回贈</a:t>
              </a:r>
              <a:endParaRPr lang="zh" sz="1800" b="1" i="0" dirty="0" smtClean="0">
                <a:solidFill>
                  <a:srgbClr val="000000"/>
                </a:solidFill>
                <a:latin typeface="微軟正黑體" panose="020B0604030504040204" pitchFamily="34" charset="-120"/>
                <a:ea typeface="微軟正黑體" panose="020B0604030504040204" pitchFamily="34" charset="-120"/>
              </a:endParaRPr>
            </a:p>
            <a:p>
              <a:pPr algn="ctr">
                <a:spcBef>
                  <a:spcPts val="1200"/>
                </a:spcBef>
                <a:defRPr sz="1400"/>
              </a:pPr>
              <a:endParaRPr b="1" dirty="0">
                <a:latin typeface="微軟正黑體" panose="020B0604030504040204" pitchFamily="34" charset="-120"/>
                <a:ea typeface="微軟正黑體" panose="020B0604030504040204" pitchFamily="34" charset="-120"/>
              </a:endParaRPr>
            </a:p>
          </p:txBody>
        </p:sp>
      </p:grpSp>
      <p:grpSp>
        <p:nvGrpSpPr>
          <p:cNvPr id="1545" name="Group 1545"/>
          <p:cNvGrpSpPr/>
          <p:nvPr/>
        </p:nvGrpSpPr>
        <p:grpSpPr>
          <a:xfrm>
            <a:off x="6207197" y="3115401"/>
            <a:ext cx="2837795" cy="1572978"/>
            <a:chOff x="0" y="0"/>
            <a:chExt cx="2837794" cy="1572977"/>
          </a:xfrm>
        </p:grpSpPr>
        <p:sp>
          <p:nvSpPr>
            <p:cNvPr id="1542" name="Shape 1542"/>
            <p:cNvSpPr/>
            <p:nvPr/>
          </p:nvSpPr>
          <p:spPr>
            <a:xfrm>
              <a:off x="0" y="0"/>
              <a:ext cx="2837794" cy="558164"/>
            </a:xfrm>
            <a:prstGeom prst="rect">
              <a:avLst/>
            </a:prstGeom>
            <a:solidFill>
              <a:srgbClr val="F2F2F2"/>
            </a:solidFill>
            <a:ln w="12700" cap="flat">
              <a:noFill/>
              <a:miter lim="400000"/>
            </a:ln>
            <a:effectLst/>
          </p:spPr>
          <p:txBody>
            <a:bodyPr wrap="square" lIns="45719" tIns="45719" rIns="45719" bIns="45719" numCol="1" anchor="ctr">
              <a:noAutofit/>
            </a:bodyPr>
            <a:lstStyle/>
            <a:p>
              <a:pPr algn="ctr">
                <a:defRPr>
                  <a:solidFill>
                    <a:srgbClr val="FFFFFF"/>
                  </a:solidFill>
                </a:defRPr>
              </a:pPr>
              <a:endParaRPr b="1">
                <a:latin typeface="微軟正黑體" panose="020B0604030504040204" pitchFamily="34" charset="-120"/>
                <a:ea typeface="微軟正黑體" panose="020B0604030504040204" pitchFamily="34" charset="-120"/>
              </a:endParaRPr>
            </a:p>
          </p:txBody>
        </p:sp>
        <p:sp>
          <p:nvSpPr>
            <p:cNvPr id="1543" name="Shape 1543"/>
            <p:cNvSpPr/>
            <p:nvPr/>
          </p:nvSpPr>
          <p:spPr>
            <a:xfrm>
              <a:off x="23047" y="126148"/>
              <a:ext cx="2814747" cy="36933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lvl1pPr algn="ctr">
                <a:spcBef>
                  <a:spcPts val="1200"/>
                </a:spcBef>
                <a:defRPr sz="1700" b="1"/>
              </a:lvl1pPr>
            </a:lstStyle>
            <a:p>
              <a:r>
                <a:rPr lang="zh" sz="1800" i="0" dirty="0" smtClean="0">
                  <a:solidFill>
                    <a:srgbClr val="000000"/>
                  </a:solidFill>
                  <a:latin typeface="微軟正黑體" panose="020B0604030504040204" pitchFamily="34" charset="-120"/>
                  <a:ea typeface="微軟正黑體" panose="020B0604030504040204" pitchFamily="34" charset="-120"/>
                </a:rPr>
                <a:t>超連鎖</a:t>
              </a:r>
              <a:r>
                <a:rPr lang="en-US" altLang="zh" sz="1800" baseline="30000" dirty="0">
                  <a:latin typeface="微軟正黑體" panose="020B0604030504040204" pitchFamily="34" charset="-120"/>
                  <a:ea typeface="微軟正黑體" panose="020B0604030504040204" pitchFamily="34" charset="-120"/>
                </a:rPr>
                <a:t>®</a:t>
              </a:r>
              <a:r>
                <a:rPr lang="zh" sz="1800" i="0" dirty="0" smtClean="0">
                  <a:solidFill>
                    <a:srgbClr val="000000"/>
                  </a:solidFill>
                  <a:latin typeface="微軟正黑體" panose="020B0604030504040204" pitchFamily="34" charset="-120"/>
                  <a:ea typeface="微軟正黑體" panose="020B0604030504040204" pitchFamily="34" charset="-120"/>
                </a:rPr>
                <a:t>事業</a:t>
              </a:r>
            </a:p>
          </p:txBody>
        </p:sp>
        <p:sp>
          <p:nvSpPr>
            <p:cNvPr id="1544" name="Shape 1544"/>
            <p:cNvSpPr/>
            <p:nvPr/>
          </p:nvSpPr>
          <p:spPr>
            <a:xfrm>
              <a:off x="23047" y="772760"/>
              <a:ext cx="2814747" cy="800217"/>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t">
              <a:spAutoFit/>
            </a:bodyPr>
            <a:lstStyle/>
            <a:p>
              <a:pPr algn="ctr">
                <a:spcBef>
                  <a:spcPts val="1200"/>
                </a:spcBef>
                <a:defRPr sz="1400"/>
              </a:pPr>
              <a:r>
                <a:rPr lang="zh" sz="1800" b="1" i="0" dirty="0" smtClean="0">
                  <a:solidFill>
                    <a:srgbClr val="000000"/>
                  </a:solidFill>
                  <a:latin typeface="微軟正黑體" panose="020B0604030504040204" pitchFamily="34" charset="-120"/>
                  <a:ea typeface="微軟正黑體" panose="020B0604030504040204" pitchFamily="34" charset="-120"/>
                </a:rPr>
                <a:t>分享事業機會</a:t>
              </a:r>
            </a:p>
            <a:p>
              <a:pPr algn="ctr">
                <a:spcBef>
                  <a:spcPts val="1200"/>
                </a:spcBef>
                <a:defRPr sz="1400"/>
              </a:pPr>
              <a:r>
                <a:rPr lang="zh" sz="1800" b="1" i="0" dirty="0" smtClean="0">
                  <a:solidFill>
                    <a:srgbClr val="000000"/>
                  </a:solidFill>
                  <a:latin typeface="微軟正黑體" panose="020B0604030504040204" pitchFamily="34" charset="-120"/>
                  <a:ea typeface="微軟正黑體" panose="020B0604030504040204" pitchFamily="34" charset="-120"/>
                </a:rPr>
                <a:t>小</a:t>
              </a:r>
              <a:r>
                <a:rPr lang="zh" sz="1800" b="1" i="0" dirty="0" smtClean="0">
                  <a:solidFill>
                    <a:srgbClr val="000000"/>
                  </a:solidFill>
                  <a:latin typeface="微軟正黑體" panose="020B0604030504040204" pitchFamily="34" charset="-120"/>
                  <a:ea typeface="微軟正黑體" panose="020B0604030504040204" pitchFamily="34" charset="-120"/>
                </a:rPr>
                <a:t>型</a:t>
              </a:r>
              <a:r>
                <a:rPr lang="zh-TW" altLang="en-US" sz="1800" b="1" i="0" dirty="0" smtClean="0">
                  <a:solidFill>
                    <a:srgbClr val="000000"/>
                  </a:solidFill>
                  <a:latin typeface="微軟正黑體" panose="020B0604030504040204" pitchFamily="34" charset="-120"/>
                  <a:ea typeface="微軟正黑體" panose="020B0604030504040204" pitchFamily="34" charset="-120"/>
                </a:rPr>
                <a:t>企</a:t>
              </a:r>
              <a:r>
                <a:rPr lang="zh-TW" altLang="en-US" sz="1800" b="1" i="0" dirty="0" smtClean="0">
                  <a:solidFill>
                    <a:srgbClr val="000000"/>
                  </a:solidFill>
                  <a:latin typeface="微軟正黑體" panose="020B0604030504040204" pitchFamily="34" charset="-120"/>
                  <a:ea typeface="微軟正黑體" panose="020B0604030504040204" pitchFamily="34" charset="-120"/>
                </a:rPr>
                <a:t>業老闆</a:t>
              </a:r>
              <a:r>
                <a:rPr lang="zh" sz="1800" b="1" i="0" dirty="0" smtClean="0">
                  <a:solidFill>
                    <a:srgbClr val="000000"/>
                  </a:solidFill>
                  <a:latin typeface="微軟正黑體" panose="020B0604030504040204" pitchFamily="34" charset="-120"/>
                  <a:ea typeface="微軟正黑體" panose="020B0604030504040204" pitchFamily="34" charset="-120"/>
                </a:rPr>
                <a:t>都是創業家  </a:t>
              </a:r>
            </a:p>
          </p:txBody>
        </p:sp>
      </p:grpSp>
    </p:spTree>
  </p:cSld>
  <p:clrMapOvr>
    <a:masterClrMapping/>
  </p:clrMapOvr>
  <p:transition spd="med"/>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 y="0"/>
            <a:ext cx="9144000" cy="5143500"/>
          </a:xfrm>
          <a:prstGeom prst="rect">
            <a:avLst/>
          </a:prstGeom>
        </p:spPr>
      </p:pic>
      <p:sp>
        <p:nvSpPr>
          <p:cNvPr id="9" name="Rectangle 8"/>
          <p:cNvSpPr/>
          <p:nvPr/>
        </p:nvSpPr>
        <p:spPr>
          <a:xfrm>
            <a:off x="1" y="3764148"/>
            <a:ext cx="9144000" cy="1123400"/>
          </a:xfrm>
          <a:prstGeom prst="rect">
            <a:avLst/>
          </a:prstGeom>
          <a:solidFill>
            <a:schemeClr val="tx1">
              <a:lumMod val="65000"/>
              <a:lumOff val="3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a:endParaRPr lang="en-US" dirty="0">
              <a:solidFill>
                <a:prstClr val="white"/>
              </a:solidFill>
              <a:latin typeface="微軟正黑體" panose="020B0604030504040204" pitchFamily="34" charset="-120"/>
              <a:ea typeface="微軟正黑體" panose="020B0604030504040204" pitchFamily="34" charset="-120"/>
            </a:endParaRPr>
          </a:p>
        </p:txBody>
      </p:sp>
      <p:sp>
        <p:nvSpPr>
          <p:cNvPr id="6" name="TextBox 5"/>
          <p:cNvSpPr txBox="1"/>
          <p:nvPr/>
        </p:nvSpPr>
        <p:spPr>
          <a:xfrm>
            <a:off x="609601" y="4248150"/>
            <a:ext cx="7924800" cy="646331"/>
          </a:xfrm>
          <a:prstGeom prst="rect">
            <a:avLst/>
          </a:prstGeom>
          <a:noFill/>
        </p:spPr>
        <p:txBody>
          <a:bodyPr wrap="square" rtlCol="0">
            <a:spAutoFit/>
          </a:bodyPr>
          <a:lstStyle/>
          <a:p>
            <a:pPr algn="ctr" defTabSz="914400">
              <a:spcAft>
                <a:spcPts val="1200"/>
              </a:spcAft>
            </a:pPr>
            <a:r>
              <a:rPr lang="zh" sz="1800" b="1" i="0" dirty="0" smtClean="0">
                <a:solidFill>
                  <a:srgbClr val="FFFFFF"/>
                </a:solidFill>
                <a:latin typeface="微軟正黑體" panose="020B0604030504040204" pitchFamily="34" charset="-120"/>
                <a:ea typeface="微軟正黑體" panose="020B0604030504040204" pitchFamily="34" charset="-120"/>
              </a:rPr>
              <a:t>您的網路中心可在全球</a:t>
            </a:r>
            <a:r>
              <a:rPr lang="zh" altLang="zh-TW" b="1" dirty="0">
                <a:solidFill>
                  <a:srgbClr val="FFFFFF"/>
                </a:solidFill>
                <a:latin typeface="微軟正黑體" panose="020B0604030504040204" pitchFamily="34" charset="-120"/>
                <a:ea typeface="微軟正黑體" panose="020B0604030504040204" pitchFamily="34" charset="-120"/>
              </a:rPr>
              <a:t>美安市場國家與新興市場計畫國家</a:t>
            </a:r>
            <a:r>
              <a:rPr lang="zh" altLang="zh-TW" b="1" dirty="0" smtClean="0">
                <a:solidFill>
                  <a:srgbClr val="FFFFFF"/>
                </a:solidFill>
                <a:latin typeface="微軟正黑體" panose="020B0604030504040204" pitchFamily="34" charset="-120"/>
                <a:ea typeface="微軟正黑體" panose="020B0604030504040204" pitchFamily="34" charset="-120"/>
              </a:rPr>
              <a:t>銷售</a:t>
            </a:r>
            <a:r>
              <a:rPr lang="zh" altLang="zh-TW" b="1" dirty="0">
                <a:solidFill>
                  <a:srgbClr val="FFFFFF"/>
                </a:solidFill>
                <a:latin typeface="微軟正黑體" panose="020B0604030504040204" pitchFamily="34" charset="-120"/>
                <a:ea typeface="微軟正黑體" panose="020B0604030504040204" pitchFamily="34" charset="-120"/>
              </a:rPr>
              <a:t>！</a:t>
            </a:r>
            <a:r>
              <a:rPr lang="en-US" sz="1800" b="1" dirty="0" smtClean="0">
                <a:latin typeface="微軟正黑體" panose="020B0604030504040204" pitchFamily="34" charset="-120"/>
                <a:ea typeface="微軟正黑體" panose="020B0604030504040204" pitchFamily="34" charset="-120"/>
              </a:rPr>
              <a:t/>
            </a:r>
            <a:br>
              <a:rPr lang="en-US" sz="1800" b="1" dirty="0" smtClean="0">
                <a:latin typeface="微軟正黑體" panose="020B0604030504040204" pitchFamily="34" charset="-120"/>
                <a:ea typeface="微軟正黑體" panose="020B0604030504040204" pitchFamily="34" charset="-120"/>
              </a:rPr>
            </a:br>
            <a:r>
              <a:rPr lang="zh" sz="1800" b="1" i="0" u="sng" dirty="0" smtClean="0">
                <a:solidFill>
                  <a:srgbClr val="FFFFFF"/>
                </a:solidFill>
                <a:latin typeface="微軟正黑體" panose="020B0604030504040204" pitchFamily="34" charset="-120"/>
                <a:ea typeface="微軟正黑體" panose="020B0604030504040204" pitchFamily="34" charset="-120"/>
              </a:rPr>
              <a:t>您可以在本國領取零售利潤＆業績點數！</a:t>
            </a:r>
          </a:p>
        </p:txBody>
      </p:sp>
      <p:sp>
        <p:nvSpPr>
          <p:cNvPr id="7" name="Rectangle 6"/>
          <p:cNvSpPr/>
          <p:nvPr/>
        </p:nvSpPr>
        <p:spPr>
          <a:xfrm>
            <a:off x="3015914" y="3801130"/>
            <a:ext cx="3057247" cy="523220"/>
          </a:xfrm>
          <a:prstGeom prst="rect">
            <a:avLst/>
          </a:prstGeom>
        </p:spPr>
        <p:txBody>
          <a:bodyPr wrap="none">
            <a:spAutoFit/>
          </a:bodyPr>
          <a:lstStyle/>
          <a:p>
            <a:pPr algn="ctr" defTabSz="914400">
              <a:spcAft>
                <a:spcPts val="1200"/>
              </a:spcAft>
            </a:pPr>
            <a:r>
              <a:rPr lang="zh" sz="2800" b="1" i="0" dirty="0" smtClean="0">
                <a:solidFill>
                  <a:srgbClr val="FFFFFF"/>
                </a:solidFill>
                <a:latin typeface="微軟正黑體" panose="020B0604030504040204" pitchFamily="34" charset="-120"/>
                <a:ea typeface="微軟正黑體" panose="020B0604030504040204" pitchFamily="34" charset="-120"/>
              </a:rPr>
              <a:t>您的全球網路中心</a:t>
            </a:r>
          </a:p>
        </p:txBody>
      </p:sp>
      <p:grpSp>
        <p:nvGrpSpPr>
          <p:cNvPr id="3" name="Group 2"/>
          <p:cNvGrpSpPr/>
          <p:nvPr/>
        </p:nvGrpSpPr>
        <p:grpSpPr>
          <a:xfrm>
            <a:off x="0" y="0"/>
            <a:ext cx="3273778" cy="3949553"/>
            <a:chOff x="0" y="0"/>
            <a:chExt cx="3273778" cy="3949552"/>
          </a:xfrm>
        </p:grpSpPr>
        <p:sp>
          <p:nvSpPr>
            <p:cNvPr id="2" name="Rectangle 1"/>
            <p:cNvSpPr/>
            <p:nvPr/>
          </p:nvSpPr>
          <p:spPr>
            <a:xfrm>
              <a:off x="0" y="0"/>
              <a:ext cx="3273778" cy="3687943"/>
            </a:xfrm>
            <a:prstGeom prst="rect">
              <a:avLst/>
            </a:prstGeom>
            <a:solidFill>
              <a:srgbClr val="00B0F0">
                <a:alpha val="6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微軟正黑體" panose="020B0604030504040204" pitchFamily="34" charset="-120"/>
                <a:ea typeface="微軟正黑體" panose="020B0604030504040204" pitchFamily="34" charset="-120"/>
              </a:endParaRPr>
            </a:p>
          </p:txBody>
        </p:sp>
        <p:sp>
          <p:nvSpPr>
            <p:cNvPr id="11" name="TextBox 10"/>
            <p:cNvSpPr txBox="1"/>
            <p:nvPr/>
          </p:nvSpPr>
          <p:spPr>
            <a:xfrm>
              <a:off x="225778" y="256234"/>
              <a:ext cx="2610555" cy="3693318"/>
            </a:xfrm>
            <a:prstGeom prst="rect">
              <a:avLst/>
            </a:prstGeom>
            <a:noFill/>
          </p:spPr>
          <p:txBody>
            <a:bodyPr wrap="square" rtlCol="0">
              <a:spAutoFit/>
            </a:bodyPr>
            <a:lstStyle/>
            <a:p>
              <a:pPr marL="285750" indent="-285750" defTabSz="914400">
                <a:buFont typeface="Arial"/>
                <a:buChar char="•"/>
              </a:pPr>
              <a:r>
                <a:rPr lang="zh" sz="1800" b="1" i="0" dirty="0" smtClean="0">
                  <a:solidFill>
                    <a:srgbClr val="FFFFFF"/>
                  </a:solidFill>
                  <a:latin typeface="微軟正黑體" panose="020B0604030504040204" pitchFamily="34" charset="-120"/>
                  <a:ea typeface="微軟正黑體" panose="020B0604030504040204" pitchFamily="34" charset="-120"/>
                </a:rPr>
                <a:t>澳洲</a:t>
              </a:r>
            </a:p>
            <a:p>
              <a:pPr marL="285750" indent="-285750" defTabSz="914400">
                <a:buFont typeface="Arial"/>
                <a:buChar char="•"/>
              </a:pPr>
              <a:r>
                <a:rPr lang="zh" sz="1800" b="1" i="0" dirty="0" smtClean="0">
                  <a:solidFill>
                    <a:srgbClr val="FFFFFF"/>
                  </a:solidFill>
                  <a:latin typeface="微軟正黑體" panose="020B0604030504040204" pitchFamily="34" charset="-120"/>
                  <a:ea typeface="微軟正黑體" panose="020B0604030504040204" pitchFamily="34" charset="-120"/>
                </a:rPr>
                <a:t>巴哈馬</a:t>
              </a:r>
            </a:p>
            <a:p>
              <a:pPr marL="285750" indent="-285750" defTabSz="914400">
                <a:buFont typeface="Arial"/>
                <a:buChar char="•"/>
              </a:pPr>
              <a:r>
                <a:rPr lang="zh" sz="1800" b="1" i="0" dirty="0" smtClean="0">
                  <a:solidFill>
                    <a:srgbClr val="FFFFFF"/>
                  </a:solidFill>
                  <a:latin typeface="微軟正黑體" panose="020B0604030504040204" pitchFamily="34" charset="-120"/>
                  <a:ea typeface="微軟正黑體" panose="020B0604030504040204" pitchFamily="34" charset="-120"/>
                </a:rPr>
                <a:t>百慕達</a:t>
              </a:r>
            </a:p>
            <a:p>
              <a:pPr marL="285750" indent="-285750" defTabSz="914400">
                <a:buFont typeface="Arial"/>
                <a:buChar char="•"/>
              </a:pPr>
              <a:r>
                <a:rPr lang="zh" sz="1800" b="1" i="0" dirty="0" smtClean="0">
                  <a:solidFill>
                    <a:srgbClr val="FFFFFF"/>
                  </a:solidFill>
                  <a:latin typeface="微軟正黑體" panose="020B0604030504040204" pitchFamily="34" charset="-120"/>
                  <a:ea typeface="微軟正黑體" panose="020B0604030504040204" pitchFamily="34" charset="-120"/>
                </a:rPr>
                <a:t>加拿大</a:t>
              </a:r>
            </a:p>
            <a:p>
              <a:pPr marL="285750" indent="-285750" defTabSz="914400">
                <a:buFont typeface="Arial"/>
                <a:buChar char="•"/>
              </a:pPr>
              <a:r>
                <a:rPr lang="zh" sz="1800" b="1" i="0" dirty="0" smtClean="0">
                  <a:solidFill>
                    <a:srgbClr val="FFFFFF"/>
                  </a:solidFill>
                  <a:latin typeface="微軟正黑體" panose="020B0604030504040204" pitchFamily="34" charset="-120"/>
                  <a:ea typeface="微軟正黑體" panose="020B0604030504040204" pitchFamily="34" charset="-120"/>
                </a:rPr>
                <a:t>智利</a:t>
              </a:r>
            </a:p>
            <a:p>
              <a:pPr marL="285750" indent="-285750" defTabSz="914400">
                <a:buFont typeface="Arial"/>
                <a:buChar char="•"/>
              </a:pPr>
              <a:r>
                <a:rPr lang="zh" sz="1800" b="1" i="0" dirty="0" smtClean="0">
                  <a:solidFill>
                    <a:srgbClr val="FFFFFF"/>
                  </a:solidFill>
                  <a:latin typeface="微軟正黑體" panose="020B0604030504040204" pitchFamily="34" charset="-120"/>
                  <a:ea typeface="微軟正黑體" panose="020B0604030504040204" pitchFamily="34" charset="-120"/>
                </a:rPr>
                <a:t>中國</a:t>
              </a:r>
            </a:p>
            <a:p>
              <a:pPr marL="285750" indent="-285750" defTabSz="914400">
                <a:buFont typeface="Arial"/>
                <a:buChar char="•"/>
              </a:pPr>
              <a:r>
                <a:rPr lang="zh" sz="1800" b="1" i="0" dirty="0" smtClean="0">
                  <a:solidFill>
                    <a:srgbClr val="FFFFFF"/>
                  </a:solidFill>
                  <a:latin typeface="微軟正黑體" panose="020B0604030504040204" pitchFamily="34" charset="-120"/>
                  <a:ea typeface="微軟正黑體" panose="020B0604030504040204" pitchFamily="34" charset="-120"/>
                </a:rPr>
                <a:t>哥倫比亞</a:t>
              </a:r>
            </a:p>
            <a:p>
              <a:pPr marL="285750" indent="-285750" defTabSz="914400">
                <a:buFont typeface="Arial"/>
                <a:buChar char="•"/>
              </a:pPr>
              <a:r>
                <a:rPr lang="zh" sz="1800" b="1" i="0" dirty="0" smtClean="0">
                  <a:solidFill>
                    <a:srgbClr val="FFFFFF"/>
                  </a:solidFill>
                  <a:latin typeface="微軟正黑體" panose="020B0604030504040204" pitchFamily="34" charset="-120"/>
                  <a:ea typeface="微軟正黑體" panose="020B0604030504040204" pitchFamily="34" charset="-120"/>
                </a:rPr>
                <a:t>哥斯大黎加</a:t>
              </a:r>
            </a:p>
            <a:p>
              <a:pPr marL="285750" indent="-285750" defTabSz="914400">
                <a:buFont typeface="Arial"/>
                <a:buChar char="•"/>
              </a:pPr>
              <a:r>
                <a:rPr lang="zh" sz="1800" b="1" i="0" dirty="0" smtClean="0">
                  <a:solidFill>
                    <a:srgbClr val="FFFFFF"/>
                  </a:solidFill>
                  <a:latin typeface="微軟正黑體" panose="020B0604030504040204" pitchFamily="34" charset="-120"/>
                  <a:ea typeface="微軟正黑體" panose="020B0604030504040204" pitchFamily="34" charset="-120"/>
                </a:rPr>
                <a:t>多明尼加共和國</a:t>
              </a:r>
            </a:p>
            <a:p>
              <a:pPr marL="285750" indent="-285750" defTabSz="914400">
                <a:buFont typeface="Arial"/>
                <a:buChar char="•"/>
              </a:pPr>
              <a:r>
                <a:rPr lang="zh" sz="1800" b="1" i="0" dirty="0" smtClean="0">
                  <a:solidFill>
                    <a:srgbClr val="FFFFFF"/>
                  </a:solidFill>
                  <a:latin typeface="微軟正黑體" panose="020B0604030504040204" pitchFamily="34" charset="-120"/>
                  <a:ea typeface="微軟正黑體" panose="020B0604030504040204" pitchFamily="34" charset="-120"/>
                </a:rPr>
                <a:t>厄瓜多爾</a:t>
              </a:r>
            </a:p>
            <a:p>
              <a:pPr marL="285750" indent="-285750" defTabSz="914400">
                <a:buFont typeface="Arial"/>
                <a:buChar char="•"/>
              </a:pPr>
              <a:r>
                <a:rPr lang="zh" sz="1800" b="1" i="0" dirty="0" smtClean="0">
                  <a:solidFill>
                    <a:srgbClr val="FFFFFF"/>
                  </a:solidFill>
                  <a:latin typeface="微軟正黑體" panose="020B0604030504040204" pitchFamily="34" charset="-120"/>
                  <a:ea typeface="微軟正黑體" panose="020B0604030504040204" pitchFamily="34" charset="-120"/>
                </a:rPr>
                <a:t>香港</a:t>
              </a:r>
            </a:p>
            <a:p>
              <a:pPr marL="285750" indent="-285750" defTabSz="914400">
                <a:buFont typeface="Arial"/>
                <a:buChar char="•"/>
              </a:pPr>
              <a:r>
                <a:rPr lang="zh" sz="1800" b="1" i="0" dirty="0" smtClean="0">
                  <a:solidFill>
                    <a:srgbClr val="FFFFFF"/>
                  </a:solidFill>
                  <a:latin typeface="微軟正黑體" panose="020B0604030504040204" pitchFamily="34" charset="-120"/>
                  <a:ea typeface="微軟正黑體" panose="020B0604030504040204" pitchFamily="34" charset="-120"/>
                </a:rPr>
                <a:t>印尼</a:t>
              </a:r>
            </a:p>
            <a:p>
              <a:pPr marL="285750" indent="-285750" defTabSz="914400">
                <a:buFont typeface="Arial"/>
                <a:buChar char="•"/>
              </a:pPr>
              <a:endParaRPr lang="en-US" b="1" dirty="0">
                <a:solidFill>
                  <a:prstClr val="white"/>
                </a:solidFill>
                <a:latin typeface="微軟正黑體" panose="020B0604030504040204" pitchFamily="34" charset="-120"/>
                <a:ea typeface="微軟正黑體" panose="020B0604030504040204" pitchFamily="34" charset="-120"/>
              </a:endParaRPr>
            </a:p>
          </p:txBody>
        </p:sp>
      </p:grpSp>
      <p:grpSp>
        <p:nvGrpSpPr>
          <p:cNvPr id="4" name="Group 3"/>
          <p:cNvGrpSpPr/>
          <p:nvPr/>
        </p:nvGrpSpPr>
        <p:grpSpPr>
          <a:xfrm>
            <a:off x="5870222" y="1"/>
            <a:ext cx="3273778" cy="3949553"/>
            <a:chOff x="5870222" y="0"/>
            <a:chExt cx="3273778" cy="3949553"/>
          </a:xfrm>
        </p:grpSpPr>
        <p:sp>
          <p:nvSpPr>
            <p:cNvPr id="8" name="Rectangle 7"/>
            <p:cNvSpPr/>
            <p:nvPr/>
          </p:nvSpPr>
          <p:spPr>
            <a:xfrm>
              <a:off x="5870222" y="0"/>
              <a:ext cx="3273778" cy="3672554"/>
            </a:xfrm>
            <a:prstGeom prst="rect">
              <a:avLst/>
            </a:prstGeom>
            <a:solidFill>
              <a:srgbClr val="00B0F0">
                <a:alpha val="64000"/>
              </a:srgbClr>
            </a:solidFill>
            <a:ln>
              <a:noFill/>
            </a:ln>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latin typeface="微軟正黑體" panose="020B0604030504040204" pitchFamily="34" charset="-120"/>
                <a:ea typeface="微軟正黑體" panose="020B0604030504040204" pitchFamily="34" charset="-120"/>
              </a:endParaRPr>
            </a:p>
          </p:txBody>
        </p:sp>
        <p:sp>
          <p:nvSpPr>
            <p:cNvPr id="12" name="TextBox 11"/>
            <p:cNvSpPr txBox="1"/>
            <p:nvPr/>
          </p:nvSpPr>
          <p:spPr>
            <a:xfrm>
              <a:off x="6191955" y="256234"/>
              <a:ext cx="2610555" cy="3693319"/>
            </a:xfrm>
            <a:prstGeom prst="rect">
              <a:avLst/>
            </a:prstGeom>
            <a:noFill/>
          </p:spPr>
          <p:txBody>
            <a:bodyPr wrap="square" rtlCol="0">
              <a:spAutoFit/>
            </a:bodyPr>
            <a:lstStyle/>
            <a:p>
              <a:pPr marL="285750" indent="-285750" defTabSz="914400">
                <a:buFont typeface="Arial"/>
                <a:buChar char="•"/>
              </a:pPr>
              <a:r>
                <a:rPr lang="zh" sz="1800" b="1" i="0" dirty="0" smtClean="0">
                  <a:solidFill>
                    <a:srgbClr val="FFFFFF"/>
                  </a:solidFill>
                  <a:latin typeface="微軟正黑體" panose="020B0604030504040204" pitchFamily="34" charset="-120"/>
                  <a:ea typeface="微軟正黑體" panose="020B0604030504040204" pitchFamily="34" charset="-120"/>
                </a:rPr>
                <a:t>愛爾蘭</a:t>
              </a:r>
            </a:p>
            <a:p>
              <a:pPr marL="285750" indent="-285750" defTabSz="914400">
                <a:buFont typeface="Arial"/>
                <a:buChar char="•"/>
              </a:pPr>
              <a:r>
                <a:rPr lang="zh" sz="1800" b="1" i="0" dirty="0" smtClean="0">
                  <a:solidFill>
                    <a:srgbClr val="FFFFFF"/>
                  </a:solidFill>
                  <a:latin typeface="微軟正黑體" panose="020B0604030504040204" pitchFamily="34" charset="-120"/>
                  <a:ea typeface="微軟正黑體" panose="020B0604030504040204" pitchFamily="34" charset="-120"/>
                </a:rPr>
                <a:t>牙買加</a:t>
              </a:r>
            </a:p>
            <a:p>
              <a:pPr marL="285750" indent="-285750" defTabSz="914400">
                <a:buFont typeface="Arial"/>
                <a:buChar char="•"/>
              </a:pPr>
              <a:r>
                <a:rPr lang="zh" sz="1800" b="1" i="0" dirty="0" smtClean="0">
                  <a:solidFill>
                    <a:srgbClr val="FFFFFF"/>
                  </a:solidFill>
                  <a:latin typeface="微軟正黑體" panose="020B0604030504040204" pitchFamily="34" charset="-120"/>
                  <a:ea typeface="微軟正黑體" panose="020B0604030504040204" pitchFamily="34" charset="-120"/>
                </a:rPr>
                <a:t>澳門</a:t>
              </a:r>
            </a:p>
            <a:p>
              <a:pPr marL="285750" indent="-285750" defTabSz="914400">
                <a:buFont typeface="Arial"/>
                <a:buChar char="•"/>
              </a:pPr>
              <a:r>
                <a:rPr lang="zh" sz="1800" b="1" i="0" dirty="0" smtClean="0">
                  <a:solidFill>
                    <a:srgbClr val="FFFFFF"/>
                  </a:solidFill>
                  <a:latin typeface="微軟正黑體" panose="020B0604030504040204" pitchFamily="34" charset="-120"/>
                  <a:ea typeface="微軟正黑體" panose="020B0604030504040204" pitchFamily="34" charset="-120"/>
                </a:rPr>
                <a:t>墨西哥</a:t>
              </a:r>
            </a:p>
            <a:p>
              <a:pPr marL="285750" indent="-285750" defTabSz="914400">
                <a:buFont typeface="Arial"/>
                <a:buChar char="•"/>
              </a:pPr>
              <a:r>
                <a:rPr lang="zh" sz="1800" b="1" i="0" dirty="0" smtClean="0">
                  <a:solidFill>
                    <a:srgbClr val="FFFFFF"/>
                  </a:solidFill>
                  <a:latin typeface="微軟正黑體" panose="020B0604030504040204" pitchFamily="34" charset="-120"/>
                  <a:ea typeface="微軟正黑體" panose="020B0604030504040204" pitchFamily="34" charset="-120"/>
                </a:rPr>
                <a:t>紐西蘭</a:t>
              </a:r>
            </a:p>
            <a:p>
              <a:pPr marL="285750" indent="-285750" defTabSz="914400">
                <a:buFont typeface="Arial"/>
                <a:buChar char="•"/>
              </a:pPr>
              <a:r>
                <a:rPr lang="zh" sz="1800" b="1" i="0" dirty="0" smtClean="0">
                  <a:solidFill>
                    <a:srgbClr val="FFFFFF"/>
                  </a:solidFill>
                  <a:latin typeface="微軟正黑體" panose="020B0604030504040204" pitchFamily="34" charset="-120"/>
                  <a:ea typeface="微軟正黑體" panose="020B0604030504040204" pitchFamily="34" charset="-120"/>
                </a:rPr>
                <a:t>巴拿馬</a:t>
              </a:r>
            </a:p>
            <a:p>
              <a:pPr marL="285750" indent="-285750" defTabSz="914400">
                <a:buFont typeface="Arial"/>
                <a:buChar char="•"/>
              </a:pPr>
              <a:r>
                <a:rPr lang="zh" sz="1800" b="1" i="0" dirty="0" smtClean="0">
                  <a:solidFill>
                    <a:srgbClr val="FFFFFF"/>
                  </a:solidFill>
                  <a:latin typeface="微軟正黑體" panose="020B0604030504040204" pitchFamily="34" charset="-120"/>
                  <a:ea typeface="微軟正黑體" panose="020B0604030504040204" pitchFamily="34" charset="-120"/>
                </a:rPr>
                <a:t>菲律賓</a:t>
              </a:r>
            </a:p>
            <a:p>
              <a:pPr marL="285750" indent="-285750" defTabSz="914400">
                <a:buFont typeface="Arial"/>
                <a:buChar char="•"/>
              </a:pPr>
              <a:r>
                <a:rPr lang="zh" sz="1800" b="1" i="0" dirty="0" smtClean="0">
                  <a:solidFill>
                    <a:srgbClr val="FFFFFF"/>
                  </a:solidFill>
                  <a:latin typeface="微軟正黑體" panose="020B0604030504040204" pitchFamily="34" charset="-120"/>
                  <a:ea typeface="微軟正黑體" panose="020B0604030504040204" pitchFamily="34" charset="-120"/>
                </a:rPr>
                <a:t>新加坡</a:t>
              </a:r>
            </a:p>
            <a:p>
              <a:pPr marL="285750" indent="-285750" defTabSz="914400">
                <a:buFont typeface="Arial"/>
                <a:buChar char="•"/>
              </a:pPr>
              <a:r>
                <a:rPr lang="zh" sz="1800" b="1" i="0" dirty="0" smtClean="0">
                  <a:solidFill>
                    <a:srgbClr val="FFFFFF"/>
                  </a:solidFill>
                  <a:latin typeface="微軟正黑體" panose="020B0604030504040204" pitchFamily="34" charset="-120"/>
                  <a:ea typeface="微軟正黑體" panose="020B0604030504040204" pitchFamily="34" charset="-120"/>
                </a:rPr>
                <a:t>西班牙</a:t>
              </a:r>
            </a:p>
            <a:p>
              <a:pPr marL="285750" indent="-285750" defTabSz="914400">
                <a:buFont typeface="Arial"/>
                <a:buChar char="•"/>
              </a:pPr>
              <a:r>
                <a:rPr lang="zh" sz="1800" b="1" i="0" dirty="0" smtClean="0">
                  <a:solidFill>
                    <a:srgbClr val="FFFFFF"/>
                  </a:solidFill>
                  <a:latin typeface="微軟正黑體" panose="020B0604030504040204" pitchFamily="34" charset="-120"/>
                  <a:ea typeface="微軟正黑體" panose="020B0604030504040204" pitchFamily="34" charset="-120"/>
                </a:rPr>
                <a:t>台灣</a:t>
              </a:r>
            </a:p>
            <a:p>
              <a:pPr marL="285750" indent="-285750" defTabSz="914400">
                <a:buFont typeface="Arial"/>
                <a:buChar char="•"/>
              </a:pPr>
              <a:r>
                <a:rPr lang="zh" sz="1800" b="1" i="0" dirty="0" smtClean="0">
                  <a:solidFill>
                    <a:srgbClr val="FFFFFF"/>
                  </a:solidFill>
                  <a:latin typeface="微軟正黑體" panose="020B0604030504040204" pitchFamily="34" charset="-120"/>
                  <a:ea typeface="微軟正黑體" panose="020B0604030504040204" pitchFamily="34" charset="-120"/>
                </a:rPr>
                <a:t>英國</a:t>
              </a:r>
            </a:p>
            <a:p>
              <a:pPr marL="285750" indent="-285750" defTabSz="914400">
                <a:buFont typeface="Arial"/>
                <a:buChar char="•"/>
              </a:pPr>
              <a:r>
                <a:rPr lang="zh" sz="1800" b="1" i="0" dirty="0" smtClean="0">
                  <a:solidFill>
                    <a:srgbClr val="FFFFFF"/>
                  </a:solidFill>
                  <a:latin typeface="微軟正黑體" panose="020B0604030504040204" pitchFamily="34" charset="-120"/>
                  <a:ea typeface="微軟正黑體" panose="020B0604030504040204" pitchFamily="34" charset="-120"/>
                </a:rPr>
                <a:t>美國</a:t>
              </a:r>
            </a:p>
            <a:p>
              <a:pPr marL="285750" indent="-285750" defTabSz="914400">
                <a:buFont typeface="Arial"/>
                <a:buChar char="•"/>
              </a:pPr>
              <a:endParaRPr lang="en-US" b="1" dirty="0">
                <a:solidFill>
                  <a:prstClr val="white"/>
                </a:solidFill>
                <a:latin typeface="微軟正黑體" panose="020B0604030504040204" pitchFamily="34" charset="-120"/>
                <a:ea typeface="微軟正黑體" panose="020B0604030504040204" pitchFamily="34" charset="-120"/>
              </a:endParaRPr>
            </a:p>
          </p:txBody>
        </p:sp>
      </p:grpSp>
    </p:spTree>
    <p:extLst>
      <p:ext uri="{BB962C8B-B14F-4D97-AF65-F5344CB8AC3E}">
        <p14:creationId xmlns:p14="http://schemas.microsoft.com/office/powerpoint/2010/main" val="283314267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23" presetClass="entr" presetSubtype="16" fill="hold" nodeType="after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500" fill="hold"/>
                                        <p:tgtEl>
                                          <p:spTgt spid="4"/>
                                        </p:tgtEl>
                                        <p:attrNameLst>
                                          <p:attrName>ppt_w</p:attrName>
                                        </p:attrNameLst>
                                      </p:cBhvr>
                                      <p:tavLst>
                                        <p:tav tm="0">
                                          <p:val>
                                            <p:fltVal val="0"/>
                                          </p:val>
                                        </p:tav>
                                        <p:tav tm="100000">
                                          <p:val>
                                            <p:strVal val="#ppt_w"/>
                                          </p:val>
                                        </p:tav>
                                      </p:tavLst>
                                    </p:anim>
                                    <p:anim calcmode="lin" valueType="num">
                                      <p:cBhvr>
                                        <p:cTn id="13" dur="500" fill="hold"/>
                                        <p:tgtEl>
                                          <p:spTgt spid="4"/>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71438" y="-1"/>
            <a:ext cx="9215438" cy="5143501"/>
          </a:xfrm>
          <a:prstGeom prst="rect">
            <a:avLst/>
          </a:prstGeom>
        </p:spPr>
      </p:pic>
      <p:sp>
        <p:nvSpPr>
          <p:cNvPr id="5" name="Rectangle 4"/>
          <p:cNvSpPr/>
          <p:nvPr/>
        </p:nvSpPr>
        <p:spPr>
          <a:xfrm>
            <a:off x="-71438" y="3181350"/>
            <a:ext cx="9215438" cy="1962150"/>
          </a:xfrm>
          <a:prstGeom prst="rect">
            <a:avLst/>
          </a:prstGeom>
          <a:solidFill>
            <a:srgbClr val="00B0F0">
              <a:alpha val="76000"/>
            </a:srgbClr>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400" hangingPunct="1"/>
            <a:endParaRPr lang="en-US" kern="1200" dirty="0">
              <a:solidFill>
                <a:prstClr val="white"/>
              </a:solidFill>
              <a:latin typeface="微軟正黑體" panose="020B0604030504040204" pitchFamily="34" charset="-120"/>
              <a:ea typeface="微軟正黑體" panose="020B0604030504040204" pitchFamily="34" charset="-120"/>
            </a:endParaRPr>
          </a:p>
        </p:txBody>
      </p:sp>
      <p:sp>
        <p:nvSpPr>
          <p:cNvPr id="6" name="Title 1"/>
          <p:cNvSpPr txBox="1">
            <a:spLocks/>
          </p:cNvSpPr>
          <p:nvPr/>
        </p:nvSpPr>
        <p:spPr>
          <a:xfrm>
            <a:off x="1066800" y="3442218"/>
            <a:ext cx="3581400" cy="1600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algn="l"/>
            <a:r>
              <a:rPr lang="zh" sz="3600" b="1" i="0" cap="all" dirty="0" smtClean="0">
                <a:solidFill>
                  <a:srgbClr val="FFFFFF"/>
                </a:solidFill>
                <a:latin typeface="微軟正黑體" panose="020B0604030504040204" pitchFamily="34" charset="-120"/>
                <a:ea typeface="微軟正黑體" panose="020B0604030504040204" pitchFamily="34" charset="-120"/>
              </a:rPr>
              <a:t>事業建立</a:t>
            </a:r>
          </a:p>
          <a:p>
            <a:pPr algn="l"/>
            <a:r>
              <a:rPr lang="zh" sz="3600" b="1" i="0" cap="all" dirty="0" smtClean="0">
                <a:solidFill>
                  <a:srgbClr val="FFFFFF"/>
                </a:solidFill>
                <a:latin typeface="微軟正黑體" panose="020B0604030504040204" pitchFamily="34" charset="-120"/>
                <a:ea typeface="微軟正黑體" panose="020B0604030504040204" pitchFamily="34" charset="-120"/>
              </a:rPr>
              <a:t>借力使力</a:t>
            </a:r>
          </a:p>
        </p:txBody>
      </p:sp>
      <p:cxnSp>
        <p:nvCxnSpPr>
          <p:cNvPr id="8" name="Straight Connector 7"/>
          <p:cNvCxnSpPr/>
          <p:nvPr/>
        </p:nvCxnSpPr>
        <p:spPr>
          <a:xfrm>
            <a:off x="3810000" y="3409950"/>
            <a:ext cx="0" cy="1447038"/>
          </a:xfrm>
          <a:prstGeom prst="line">
            <a:avLst/>
          </a:prstGeom>
          <a:ln>
            <a:solidFill>
              <a:schemeClr val="bg1">
                <a:lumMod val="65000"/>
              </a:schemeClr>
            </a:solidFill>
          </a:ln>
        </p:spPr>
        <p:style>
          <a:lnRef idx="1">
            <a:schemeClr val="accent1"/>
          </a:lnRef>
          <a:fillRef idx="0">
            <a:schemeClr val="accent1"/>
          </a:fillRef>
          <a:effectRef idx="0">
            <a:schemeClr val="accent1"/>
          </a:effectRef>
          <a:fontRef idx="minor">
            <a:schemeClr val="tx1"/>
          </a:fontRef>
        </p:style>
      </p:cxnSp>
      <p:sp>
        <p:nvSpPr>
          <p:cNvPr id="9" name="Shape 1514"/>
          <p:cNvSpPr/>
          <p:nvPr/>
        </p:nvSpPr>
        <p:spPr>
          <a:xfrm>
            <a:off x="4039426" y="3465196"/>
            <a:ext cx="4953000" cy="1554243"/>
          </a:xfrm>
          <a:prstGeom prst="rect">
            <a:avLst/>
          </a:prstGeom>
          <a:ln w="12700">
            <a:miter lim="400000"/>
          </a:ln>
          <a:extLst>
            <a:ext uri="{C572A759-6A51-4108-AA02-DFA0A04FC94B}">
              <ma14:wrappingTextBoxFlag xmlns:ma14="http://schemas.microsoft.com/office/mac/drawingml/2011/main" xmlns="" val="1"/>
            </a:ext>
          </a:extLst>
        </p:spPr>
        <p:txBody>
          <a:bodyPr wrap="square" lIns="45705" tIns="45706" rIns="45705" bIns="45706">
            <a:spAutoFit/>
          </a:bodyPr>
          <a:lstStyle/>
          <a:p>
            <a:pPr defTabSz="914085">
              <a:spcBef>
                <a:spcPts val="1800"/>
              </a:spcBef>
              <a:defRPr b="1">
                <a:solidFill>
                  <a:srgbClr val="FFFFFF"/>
                </a:solidFill>
              </a:defRPr>
            </a:pPr>
            <a:r>
              <a:rPr lang="zh" sz="2000" b="1" i="0" dirty="0" smtClean="0">
                <a:solidFill>
                  <a:schemeClr val="bg1"/>
                </a:solidFill>
                <a:latin typeface="微軟正黑體" panose="020B0604030504040204" pitchFamily="34" charset="-120"/>
                <a:ea typeface="微軟正黑體" panose="020B0604030504040204" pitchFamily="34" charset="-120"/>
              </a:rPr>
              <a:t>企業經營者建立堅固、相互支援的網絡，以實現公司的成功</a:t>
            </a:r>
          </a:p>
          <a:p>
            <a:pPr defTabSz="914085">
              <a:spcBef>
                <a:spcPts val="1800"/>
              </a:spcBef>
              <a:defRPr b="1">
                <a:solidFill>
                  <a:srgbClr val="FFFFFF"/>
                </a:solidFill>
              </a:defRPr>
            </a:pPr>
            <a:r>
              <a:rPr lang="zh" sz="2000" b="1" i="0" dirty="0" smtClean="0">
                <a:solidFill>
                  <a:schemeClr val="bg1"/>
                </a:solidFill>
                <a:latin typeface="微軟正黑體" panose="020B0604030504040204" pitchFamily="34" charset="-120"/>
                <a:ea typeface="微軟正黑體" panose="020B0604030504040204" pitchFamily="34" charset="-120"/>
              </a:rPr>
              <a:t>與其用時間換取收入，他們專注於建立一個成功的組織</a:t>
            </a:r>
          </a:p>
        </p:txBody>
      </p:sp>
    </p:spTree>
    <p:extLst>
      <p:ext uri="{BB962C8B-B14F-4D97-AF65-F5344CB8AC3E}">
        <p14:creationId xmlns:p14="http://schemas.microsoft.com/office/powerpoint/2010/main" val="3777729017"/>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hidden="1"/>
          <p:cNvSpPr/>
          <p:nvPr/>
        </p:nvSpPr>
        <p:spPr>
          <a:xfrm>
            <a:off x="6127531" y="1245473"/>
            <a:ext cx="2837793" cy="28304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6" name="Rectangle 5" hidden="1"/>
          <p:cNvSpPr/>
          <p:nvPr/>
        </p:nvSpPr>
        <p:spPr>
          <a:xfrm>
            <a:off x="3174124" y="1245473"/>
            <a:ext cx="2837793" cy="2830481"/>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solidFill>
                <a:srgbClr val="FFFFFF"/>
              </a:solidFill>
            </a:endParaRPr>
          </a:p>
        </p:txBody>
      </p:sp>
      <p:sp>
        <p:nvSpPr>
          <p:cNvPr id="14" name="Rectangle 13" hidden="1"/>
          <p:cNvSpPr/>
          <p:nvPr/>
        </p:nvSpPr>
        <p:spPr>
          <a:xfrm>
            <a:off x="3132082" y="587841"/>
            <a:ext cx="2837793" cy="400110"/>
          </a:xfrm>
          <a:prstGeom prst="rect">
            <a:avLst/>
          </a:prstGeom>
        </p:spPr>
        <p:txBody>
          <a:bodyPr wrap="square">
            <a:spAutoFit/>
          </a:bodyPr>
          <a:lstStyle/>
          <a:p>
            <a:pPr algn="ctr"/>
            <a:r>
              <a:rPr lang="zh-TW" altLang="en-US" sz="2000" b="1" dirty="0" smtClean="0">
                <a:solidFill>
                  <a:srgbClr val="FFFFFF"/>
                </a:solidFill>
                <a:ea typeface="SimSun" pitchFamily="18" charset="0"/>
              </a:rPr>
              <a:t>社交媒體</a:t>
            </a:r>
            <a:endParaRPr lang="x-none" sz="2000" b="1" dirty="0" smtClean="0">
              <a:solidFill>
                <a:srgbClr val="FFFFFF"/>
              </a:solidFill>
              <a:ea typeface="SimSun" pitchFamily="18" charset="0"/>
            </a:endParaRP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6075773" y="0"/>
            <a:ext cx="3068227" cy="5143500"/>
          </a:xfrm>
          <a:prstGeom prst="rect">
            <a:avLst/>
          </a:prstGeom>
        </p:spPr>
      </p:pic>
      <p:sp>
        <p:nvSpPr>
          <p:cNvPr id="3" name="TextBox 2"/>
          <p:cNvSpPr txBox="1"/>
          <p:nvPr/>
        </p:nvSpPr>
        <p:spPr>
          <a:xfrm>
            <a:off x="76200" y="802035"/>
            <a:ext cx="5813943" cy="3539430"/>
          </a:xfrm>
          <a:prstGeom prst="rect">
            <a:avLst/>
          </a:prstGeom>
          <a:noFill/>
        </p:spPr>
        <p:txBody>
          <a:bodyPr wrap="square" rtlCol="0">
            <a:spAutoFit/>
          </a:bodyPr>
          <a:lstStyle/>
          <a:p>
            <a:r>
              <a:rPr lang="x-none" sz="2800" b="1" dirty="0" smtClean="0">
                <a:solidFill>
                  <a:srgbClr val="00B0F0"/>
                </a:solidFill>
                <a:latin typeface="微軟正黑體" panose="020B0604030504040204" pitchFamily="34" charset="-120"/>
                <a:ea typeface="微軟正黑體" panose="020B0604030504040204" pitchFamily="34" charset="-120"/>
              </a:rPr>
              <a:t>網路中心計畫</a:t>
            </a:r>
            <a:endParaRPr lang="en-US" sz="2800" b="1" dirty="0" smtClean="0">
              <a:solidFill>
                <a:srgbClr val="00B0F0"/>
              </a:solidFill>
              <a:latin typeface="微軟正黑體" panose="020B0604030504040204" pitchFamily="34" charset="-120"/>
              <a:ea typeface="微軟正黑體" panose="020B0604030504040204" pitchFamily="34" charset="-120"/>
            </a:endParaRPr>
          </a:p>
          <a:p>
            <a:endParaRPr lang="x-none" sz="2800" b="1" dirty="0" smtClean="0">
              <a:solidFill>
                <a:srgbClr val="00B0F0"/>
              </a:solidFill>
              <a:latin typeface="微軟正黑體" panose="020B0604030504040204" pitchFamily="34" charset="-120"/>
              <a:ea typeface="微軟正黑體" panose="020B0604030504040204" pitchFamily="34" charset="-120"/>
            </a:endParaRPr>
          </a:p>
          <a:p>
            <a:r>
              <a:rPr lang="x-none" sz="2800" b="1" dirty="0" smtClean="0">
                <a:latin typeface="微軟正黑體" panose="020B0604030504040204" pitchFamily="34" charset="-120"/>
                <a:ea typeface="微軟正黑體" panose="020B0604030504040204" pitchFamily="34" charset="-120"/>
              </a:rPr>
              <a:t>誰適合這個計畫？ 每個人</a:t>
            </a:r>
            <a:r>
              <a:rPr lang="zh-TW" altLang="en-US" sz="2800" b="1" dirty="0" smtClean="0">
                <a:latin typeface="微軟正黑體" panose="020B0604030504040204" pitchFamily="34" charset="-120"/>
                <a:ea typeface="微軟正黑體" panose="020B0604030504040204" pitchFamily="34" charset="-120"/>
              </a:rPr>
              <a:t>！</a:t>
            </a:r>
            <a:endParaRPr lang="en-US" altLang="zh-TW" sz="2800" b="1" dirty="0" smtClean="0">
              <a:latin typeface="微軟正黑體" panose="020B0604030504040204" pitchFamily="34" charset="-120"/>
              <a:ea typeface="微軟正黑體" panose="020B0604030504040204" pitchFamily="34" charset="-120"/>
            </a:endParaRPr>
          </a:p>
          <a:p>
            <a:endParaRPr lang="x-none" sz="2800" b="1" dirty="0" smtClean="0">
              <a:latin typeface="微軟正黑體" panose="020B0604030504040204" pitchFamily="34" charset="-120"/>
              <a:ea typeface="微軟正黑體" panose="020B0604030504040204" pitchFamily="34" charset="-120"/>
            </a:endParaRPr>
          </a:p>
          <a:p>
            <a:r>
              <a:rPr lang="x-none" sz="2800" b="1" dirty="0" smtClean="0">
                <a:latin typeface="微軟正黑體" panose="020B0604030504040204" pitchFamily="34" charset="-120"/>
                <a:ea typeface="微軟正黑體" panose="020B0604030504040204" pitchFamily="34" charset="-120"/>
              </a:rPr>
              <a:t>網路中心經營者可以銷售網路中心產品、享有網路中心計畫提供的優勢和專業團隊</a:t>
            </a:r>
            <a:r>
              <a:rPr lang="en-US" sz="2800" b="1" dirty="0" smtClean="0">
                <a:latin typeface="微軟正黑體" panose="020B0604030504040204" pitchFamily="34" charset="-120"/>
                <a:ea typeface="微軟正黑體" panose="020B0604030504040204" pitchFamily="34" charset="-120"/>
              </a:rPr>
              <a:t/>
            </a:r>
            <a:br>
              <a:rPr lang="en-US" sz="2800" b="1" dirty="0" smtClean="0">
                <a:latin typeface="微軟正黑體" panose="020B0604030504040204" pitchFamily="34" charset="-120"/>
                <a:ea typeface="微軟正黑體" panose="020B0604030504040204" pitchFamily="34" charset="-120"/>
              </a:rPr>
            </a:br>
            <a:endParaRPr lang="en-US" sz="2800" b="1" dirty="0" smtClean="0">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994208101"/>
      </p:ext>
    </p:extLst>
  </p:cSld>
  <p:clrMapOvr>
    <a:masterClrMapping/>
  </p:clrMapOvr>
  <p:transition spd="med"/>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262626"/>
        </a:solidFill>
        <a:effectLst/>
      </p:bgPr>
    </p:bg>
    <p:spTree>
      <p:nvGrpSpPr>
        <p:cNvPr id="1" name=""/>
        <p:cNvGrpSpPr/>
        <p:nvPr/>
      </p:nvGrpSpPr>
      <p:grpSpPr>
        <a:xfrm>
          <a:off x="0" y="0"/>
          <a:ext cx="0" cy="0"/>
          <a:chOff x="0" y="0"/>
          <a:chExt cx="0" cy="0"/>
        </a:xfrm>
      </p:grpSpPr>
      <p:pic>
        <p:nvPicPr>
          <p:cNvPr id="1519" name="image66.tif"/>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67250" y="0"/>
            <a:ext cx="9311252" cy="5143500"/>
          </a:xfrm>
          <a:prstGeom prst="rect">
            <a:avLst/>
          </a:prstGeom>
          <a:ln w="12700">
            <a:miter lim="400000"/>
          </a:ln>
        </p:spPr>
      </p:pic>
      <p:grpSp>
        <p:nvGrpSpPr>
          <p:cNvPr id="1522" name="Group 1522"/>
          <p:cNvGrpSpPr/>
          <p:nvPr/>
        </p:nvGrpSpPr>
        <p:grpSpPr>
          <a:xfrm>
            <a:off x="141889" y="503742"/>
            <a:ext cx="8805044" cy="1435420"/>
            <a:chOff x="-1" y="0"/>
            <a:chExt cx="8805042" cy="1435419"/>
          </a:xfrm>
        </p:grpSpPr>
        <p:sp>
          <p:nvSpPr>
            <p:cNvPr id="1520" name="Shape 1520"/>
            <p:cNvSpPr/>
            <p:nvPr/>
          </p:nvSpPr>
          <p:spPr>
            <a:xfrm>
              <a:off x="-1" y="0"/>
              <a:ext cx="8805042" cy="1435419"/>
            </a:xfrm>
            <a:prstGeom prst="rect">
              <a:avLst/>
            </a:prstGeom>
            <a:solidFill>
              <a:srgbClr val="404040">
                <a:alpha val="86000"/>
              </a:srgbClr>
            </a:solidFill>
            <a:ln w="12700" cap="flat">
              <a:noFill/>
              <a:miter lim="400000"/>
            </a:ln>
            <a:effectLst/>
          </p:spPr>
          <p:txBody>
            <a:bodyPr wrap="square" lIns="45719" tIns="45719" rIns="45719" bIns="45719" numCol="1" anchor="ctr">
              <a:noAutofit/>
            </a:bodyPr>
            <a:lstStyle/>
            <a:p>
              <a:pPr algn="ctr" defTabSz="914085">
                <a:defRPr>
                  <a:solidFill>
                    <a:srgbClr val="FFFFFF"/>
                  </a:solidFill>
                </a:defRPr>
              </a:pPr>
              <a:endParaRPr sz="1600">
                <a:latin typeface="微軟正黑體" panose="020B0604030504040204" pitchFamily="34" charset="-120"/>
                <a:ea typeface="微軟正黑體" panose="020B0604030504040204" pitchFamily="34" charset="-120"/>
              </a:endParaRPr>
            </a:p>
          </p:txBody>
        </p:sp>
        <p:sp>
          <p:nvSpPr>
            <p:cNvPr id="1521" name="Shape 1521"/>
            <p:cNvSpPr/>
            <p:nvPr/>
          </p:nvSpPr>
          <p:spPr>
            <a:xfrm>
              <a:off x="-1" y="240658"/>
              <a:ext cx="8805042" cy="954104"/>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p>
              <a:pPr algn="ctr" defTabSz="914085">
                <a:defRPr sz="1900" b="1" cap="all">
                  <a:solidFill>
                    <a:srgbClr val="FFFFFF"/>
                  </a:solidFill>
                </a:defRPr>
              </a:pPr>
              <a:r>
                <a:rPr lang="zh" sz="2800" b="1" i="0" dirty="0" smtClean="0">
                  <a:solidFill>
                    <a:schemeClr val="bg1"/>
                  </a:solidFill>
                  <a:latin typeface="微軟正黑體" panose="020B0604030504040204" pitchFamily="34" charset="-120"/>
                  <a:ea typeface="微軟正黑體" panose="020B0604030504040204" pitchFamily="34" charset="-120"/>
                </a:rPr>
                <a:t>實習生計畫提供給想要經營網路中心的潛在人選，</a:t>
              </a:r>
              <a:endParaRPr lang="en-US" altLang="zh" sz="2800" b="1" i="0" dirty="0" smtClean="0">
                <a:solidFill>
                  <a:schemeClr val="bg1"/>
                </a:solidFill>
                <a:latin typeface="微軟正黑體" panose="020B0604030504040204" pitchFamily="34" charset="-120"/>
                <a:ea typeface="微軟正黑體" panose="020B0604030504040204" pitchFamily="34" charset="-120"/>
              </a:endParaRPr>
            </a:p>
            <a:p>
              <a:pPr algn="ctr" defTabSz="914085">
                <a:defRPr sz="1900" b="1" cap="all">
                  <a:solidFill>
                    <a:srgbClr val="FFFFFF"/>
                  </a:solidFill>
                </a:defRPr>
              </a:pPr>
              <a:r>
                <a:rPr lang="zh" sz="2800" b="1" i="0" dirty="0" smtClean="0">
                  <a:solidFill>
                    <a:schemeClr val="bg1"/>
                  </a:solidFill>
                  <a:latin typeface="微軟正黑體" panose="020B0604030504040204" pitchFamily="34" charset="-120"/>
                  <a:ea typeface="微軟正黑體" panose="020B0604030504040204" pitchFamily="34" charset="-120"/>
                </a:rPr>
                <a:t>讓他們</a:t>
              </a:r>
              <a:r>
                <a:rPr lang="zh-TW" altLang="en-US" sz="2800" b="1" dirty="0" smtClean="0">
                  <a:solidFill>
                    <a:schemeClr val="bg1"/>
                  </a:solidFill>
                  <a:latin typeface="微軟正黑體" panose="020B0604030504040204" pitchFamily="34" charset="-120"/>
                  <a:ea typeface="微軟正黑體" panose="020B0604030504040204" pitchFamily="34" charset="-120"/>
                </a:rPr>
                <a:t>接</a:t>
              </a:r>
              <a:r>
                <a:rPr lang="zh-TW" altLang="en-US" sz="2800" b="1" dirty="0">
                  <a:solidFill>
                    <a:schemeClr val="bg1"/>
                  </a:solidFill>
                  <a:latin typeface="微軟正黑體" panose="020B0604030504040204" pitchFamily="34" charset="-120"/>
                  <a:ea typeface="微軟正黑體" panose="020B0604030504040204" pitchFamily="34" charset="-120"/>
                </a:rPr>
                <a:t>受</a:t>
              </a:r>
              <a:r>
                <a:rPr lang="zh" sz="2800" b="1" i="0" dirty="0" smtClean="0">
                  <a:solidFill>
                    <a:schemeClr val="bg1"/>
                  </a:solidFill>
                  <a:latin typeface="微軟正黑體" panose="020B0604030504040204" pitchFamily="34" charset="-120"/>
                  <a:ea typeface="微軟正黑體" panose="020B0604030504040204" pitchFamily="34" charset="-120"/>
                </a:rPr>
                <a:t>有經驗的網路中心經營者指導</a:t>
              </a:r>
              <a:endParaRPr lang="en-US" sz="2800" b="1" dirty="0" smtClean="0">
                <a:solidFill>
                  <a:schemeClr val="bg1"/>
                </a:solidFill>
                <a:latin typeface="微軟正黑體" panose="020B0604030504040204" pitchFamily="34" charset="-120"/>
                <a:ea typeface="微軟正黑體" panose="020B0604030504040204" pitchFamily="34" charset="-120"/>
              </a:endParaRPr>
            </a:p>
          </p:txBody>
        </p:sp>
      </p:grpSp>
      <p:grpSp>
        <p:nvGrpSpPr>
          <p:cNvPr id="1525" name="Group 1525"/>
          <p:cNvGrpSpPr/>
          <p:nvPr/>
        </p:nvGrpSpPr>
        <p:grpSpPr>
          <a:xfrm>
            <a:off x="-14851" y="3904914"/>
            <a:ext cx="4114801" cy="1238586"/>
            <a:chOff x="0" y="-1"/>
            <a:chExt cx="4114800" cy="1238585"/>
          </a:xfrm>
        </p:grpSpPr>
        <p:sp>
          <p:nvSpPr>
            <p:cNvPr id="1523" name="Shape 1523"/>
            <p:cNvSpPr/>
            <p:nvPr/>
          </p:nvSpPr>
          <p:spPr>
            <a:xfrm>
              <a:off x="0" y="-1"/>
              <a:ext cx="4114800" cy="1238585"/>
            </a:xfrm>
            <a:prstGeom prst="rect">
              <a:avLst/>
            </a:prstGeom>
            <a:solidFill>
              <a:srgbClr val="00B0F0">
                <a:alpha val="84000"/>
              </a:srgbClr>
            </a:solidFill>
            <a:ln w="12700" cap="flat">
              <a:noFill/>
              <a:miter lim="400000"/>
            </a:ln>
            <a:effectLst/>
          </p:spPr>
          <p:txBody>
            <a:bodyPr wrap="square" lIns="45719" tIns="45719" rIns="45719" bIns="45719" numCol="1" anchor="ctr">
              <a:noAutofit/>
            </a:bodyPr>
            <a:lstStyle/>
            <a:p>
              <a:pPr algn="ctr" defTabSz="914085">
                <a:defRPr>
                  <a:solidFill>
                    <a:srgbClr val="FFFFFF"/>
                  </a:solidFill>
                </a:defRPr>
              </a:pPr>
              <a:endParaRPr sz="2000" b="1">
                <a:latin typeface="微軟正黑體" panose="020B0604030504040204" pitchFamily="34" charset="-120"/>
                <a:ea typeface="微軟正黑體" panose="020B0604030504040204" pitchFamily="34" charset="-120"/>
              </a:endParaRPr>
            </a:p>
          </p:txBody>
        </p:sp>
        <p:sp>
          <p:nvSpPr>
            <p:cNvPr id="1524" name="Shape 1524"/>
            <p:cNvSpPr/>
            <p:nvPr/>
          </p:nvSpPr>
          <p:spPr>
            <a:xfrm>
              <a:off x="0" y="265350"/>
              <a:ext cx="4114800" cy="70788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defTabSz="914400">
                <a:defRPr b="1" cap="all">
                  <a:solidFill>
                    <a:srgbClr val="FFFFFF"/>
                  </a:solidFill>
                </a:defRPr>
              </a:lvl1pPr>
            </a:lstStyle>
            <a:p>
              <a:r>
                <a:rPr lang="zh" sz="2000" i="0" dirty="0" smtClean="0">
                  <a:solidFill>
                    <a:srgbClr val="FFFFFF"/>
                  </a:solidFill>
                  <a:latin typeface="微軟正黑體" panose="020B0604030504040204" pitchFamily="34" charset="-120"/>
                  <a:ea typeface="微軟正黑體" panose="020B0604030504040204" pitchFamily="34" charset="-120"/>
                </a:rPr>
                <a:t>賺取零售利潤</a:t>
              </a:r>
              <a:endParaRPr lang="en-US" altLang="zh" sz="2000" i="0" dirty="0" smtClean="0">
                <a:solidFill>
                  <a:srgbClr val="FFFFFF"/>
                </a:solidFill>
                <a:latin typeface="微軟正黑體" panose="020B0604030504040204" pitchFamily="34" charset="-120"/>
                <a:ea typeface="微軟正黑體" panose="020B0604030504040204" pitchFamily="34" charset="-120"/>
              </a:endParaRPr>
            </a:p>
            <a:p>
              <a:r>
                <a:rPr lang="zh" sz="2000" i="0" dirty="0" smtClean="0">
                  <a:solidFill>
                    <a:srgbClr val="FFFFFF"/>
                  </a:solidFill>
                  <a:latin typeface="微軟正黑體" panose="020B0604030504040204" pitchFamily="34" charset="-120"/>
                  <a:ea typeface="微軟正黑體" panose="020B0604030504040204" pitchFamily="34" charset="-120"/>
                </a:rPr>
                <a:t>用以開啟您的網路中心事業</a:t>
              </a:r>
            </a:p>
          </p:txBody>
        </p:sp>
      </p:grpSp>
      <p:grpSp>
        <p:nvGrpSpPr>
          <p:cNvPr id="1528" name="Group 1528"/>
          <p:cNvGrpSpPr/>
          <p:nvPr/>
        </p:nvGrpSpPr>
        <p:grpSpPr>
          <a:xfrm>
            <a:off x="5029200" y="3884194"/>
            <a:ext cx="4114800" cy="1280027"/>
            <a:chOff x="0" y="-1"/>
            <a:chExt cx="4114800" cy="1280026"/>
          </a:xfrm>
        </p:grpSpPr>
        <p:sp>
          <p:nvSpPr>
            <p:cNvPr id="1526" name="Shape 1526"/>
            <p:cNvSpPr/>
            <p:nvPr/>
          </p:nvSpPr>
          <p:spPr>
            <a:xfrm>
              <a:off x="0" y="-1"/>
              <a:ext cx="4114800" cy="1280026"/>
            </a:xfrm>
            <a:prstGeom prst="rect">
              <a:avLst/>
            </a:prstGeom>
            <a:solidFill>
              <a:srgbClr val="00B0F0">
                <a:alpha val="84000"/>
              </a:srgbClr>
            </a:solidFill>
            <a:ln w="12700" cap="flat">
              <a:noFill/>
              <a:miter lim="400000"/>
            </a:ln>
            <a:effectLst/>
          </p:spPr>
          <p:txBody>
            <a:bodyPr wrap="square" lIns="45719" tIns="45719" rIns="45719" bIns="45719" numCol="1" anchor="ctr">
              <a:noAutofit/>
            </a:bodyPr>
            <a:lstStyle/>
            <a:p>
              <a:pPr algn="ctr" defTabSz="914085">
                <a:defRPr>
                  <a:solidFill>
                    <a:srgbClr val="FFFFFF"/>
                  </a:solidFill>
                </a:defRPr>
              </a:pPr>
              <a:endParaRPr sz="2000" b="1">
                <a:latin typeface="微軟正黑體" panose="020B0604030504040204" pitchFamily="34" charset="-120"/>
                <a:ea typeface="微軟正黑體" panose="020B0604030504040204" pitchFamily="34" charset="-120"/>
              </a:endParaRPr>
            </a:p>
          </p:txBody>
        </p:sp>
        <p:sp>
          <p:nvSpPr>
            <p:cNvPr id="1527" name="Shape 1527"/>
            <p:cNvSpPr/>
            <p:nvPr/>
          </p:nvSpPr>
          <p:spPr>
            <a:xfrm>
              <a:off x="0" y="147572"/>
              <a:ext cx="4114800" cy="984882"/>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p>
              <a:pPr algn="ctr"/>
              <a:r>
                <a:rPr lang="zh" sz="2000" b="1" i="0" dirty="0" smtClean="0">
                  <a:solidFill>
                    <a:srgbClr val="FFFFFF"/>
                  </a:solidFill>
                  <a:latin typeface="微軟正黑體" panose="020B0604030504040204" pitchFamily="34" charset="-120"/>
                  <a:ea typeface="微軟正黑體" panose="020B0604030504040204" pitchFamily="34" charset="-120"/>
                </a:rPr>
                <a:t>造訪</a:t>
              </a:r>
              <a:r>
                <a:rPr lang="en-US" b="1" dirty="0" smtClean="0">
                  <a:latin typeface="微軟正黑體" panose="020B0604030504040204" pitchFamily="34" charset="-120"/>
                  <a:ea typeface="微軟正黑體" panose="020B0604030504040204" pitchFamily="34" charset="-120"/>
                </a:rPr>
                <a:t/>
              </a:r>
              <a:br>
                <a:rPr lang="en-US" b="1" dirty="0" smtClean="0">
                  <a:latin typeface="微軟正黑體" panose="020B0604030504040204" pitchFamily="34" charset="-120"/>
                  <a:ea typeface="微軟正黑體" panose="020B0604030504040204" pitchFamily="34" charset="-120"/>
                </a:rPr>
              </a:br>
              <a:r>
                <a:rPr lang="zh" b="1" i="0" u="sng" dirty="0" smtClean="0">
                  <a:solidFill>
                    <a:srgbClr val="FFFFFF"/>
                  </a:solidFill>
                  <a:uFill>
                    <a:solidFill>
                      <a:srgbClr val="0000FF"/>
                    </a:solidFill>
                  </a:uFill>
                  <a:latin typeface="微軟正黑體" panose="020B0604030504040204" pitchFamily="34" charset="-120"/>
                  <a:ea typeface="微軟正黑體" panose="020B0604030504040204" pitchFamily="34" charset="-120"/>
                  <a:hlinkClick r:id="rId4"/>
                </a:rPr>
                <a:t>www.mawc411.com/grow_eng.html</a:t>
              </a:r>
              <a:r>
                <a:rPr lang="zh" sz="2000" b="1" i="0" dirty="0" smtClean="0">
                  <a:solidFill>
                    <a:srgbClr val="FFFFFF"/>
                  </a:solidFill>
                  <a:latin typeface="微軟正黑體" panose="020B0604030504040204" pitchFamily="34" charset="-120"/>
                  <a:ea typeface="微軟正黑體" panose="020B0604030504040204" pitchFamily="34" charset="-120"/>
                </a:rPr>
                <a:t>了解更多</a:t>
              </a:r>
              <a:endParaRPr lang="zh" b="1" i="0" dirty="0" smtClean="0">
                <a:solidFill>
                  <a:srgbClr val="FFFFFF"/>
                </a:solidFill>
                <a:latin typeface="微軟正黑體" panose="020B0604030504040204" pitchFamily="34" charset="-120"/>
                <a:ea typeface="微軟正黑體" panose="020B0604030504040204" pitchFamily="34" charset="-120"/>
              </a:endParaRP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60" name="image69.jpe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0"/>
            <a:ext cx="9144000" cy="5162550"/>
          </a:xfrm>
          <a:prstGeom prst="rect">
            <a:avLst/>
          </a:prstGeom>
          <a:ln w="12700">
            <a:miter lim="400000"/>
          </a:ln>
        </p:spPr>
      </p:pic>
      <p:grpSp>
        <p:nvGrpSpPr>
          <p:cNvPr id="1563" name="Group 1563"/>
          <p:cNvGrpSpPr/>
          <p:nvPr/>
        </p:nvGrpSpPr>
        <p:grpSpPr>
          <a:xfrm>
            <a:off x="4953000" y="-19050"/>
            <a:ext cx="3276600" cy="5162550"/>
            <a:chOff x="0" y="0"/>
            <a:chExt cx="3276600" cy="5162550"/>
          </a:xfrm>
        </p:grpSpPr>
        <p:sp>
          <p:nvSpPr>
            <p:cNvPr id="1561" name="Shape 1561"/>
            <p:cNvSpPr/>
            <p:nvPr/>
          </p:nvSpPr>
          <p:spPr>
            <a:xfrm>
              <a:off x="0" y="0"/>
              <a:ext cx="3276600" cy="5162550"/>
            </a:xfrm>
            <a:prstGeom prst="rect">
              <a:avLst/>
            </a:prstGeom>
            <a:solidFill>
              <a:srgbClr val="00B0F0">
                <a:alpha val="80000"/>
              </a:srgbClr>
            </a:solidFill>
            <a:ln w="12700" cap="flat">
              <a:noFill/>
              <a:miter lim="400000"/>
            </a:ln>
            <a:effectLst/>
          </p:spPr>
          <p:txBody>
            <a:bodyPr wrap="square" lIns="45719" tIns="45719" rIns="45719" bIns="45719" numCol="1" anchor="ctr">
              <a:noAutofit/>
            </a:bodyPr>
            <a:lstStyle/>
            <a:p>
              <a:pPr defTabSz="914085">
                <a:spcBef>
                  <a:spcPts val="1200"/>
                </a:spcBef>
                <a:defRPr>
                  <a:solidFill>
                    <a:srgbClr val="FFFFFF"/>
                  </a:solidFill>
                </a:defRPr>
              </a:pPr>
              <a:endParaRPr>
                <a:latin typeface="微軟正黑體" panose="020B0604030504040204" pitchFamily="34" charset="-120"/>
                <a:ea typeface="微軟正黑體" panose="020B0604030504040204" pitchFamily="34" charset="-120"/>
              </a:endParaRPr>
            </a:p>
          </p:txBody>
        </p:sp>
        <p:sp>
          <p:nvSpPr>
            <p:cNvPr id="1562" name="Shape 1562"/>
            <p:cNvSpPr/>
            <p:nvPr/>
          </p:nvSpPr>
          <p:spPr>
            <a:xfrm>
              <a:off x="0" y="396062"/>
              <a:ext cx="3276600" cy="437042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p>
              <a:pPr algn="ctr" defTabSz="914085">
                <a:defRPr sz="2400" b="1" cap="all">
                  <a:solidFill>
                    <a:srgbClr val="FFFFFF"/>
                  </a:solidFill>
                </a:defRPr>
              </a:pPr>
              <a:r>
                <a:rPr lang="zh" sz="2800" b="1" i="0" dirty="0" smtClean="0">
                  <a:solidFill>
                    <a:schemeClr val="bg1"/>
                  </a:solidFill>
                  <a:latin typeface="微軟正黑體" panose="020B0604030504040204" pitchFamily="34" charset="-120"/>
                  <a:ea typeface="微軟正黑體" panose="020B0604030504040204" pitchFamily="34" charset="-120"/>
                </a:rPr>
                <a:t>我們有完備的系統</a:t>
              </a:r>
              <a:r>
                <a:rPr lang="en-US" sz="2800" b="1" dirty="0" smtClean="0">
                  <a:solidFill>
                    <a:schemeClr val="bg1"/>
                  </a:solidFill>
                  <a:latin typeface="微軟正黑體" panose="020B0604030504040204" pitchFamily="34" charset="-120"/>
                  <a:ea typeface="微軟正黑體" panose="020B0604030504040204" pitchFamily="34" charset="-120"/>
                </a:rPr>
                <a:t/>
              </a:r>
              <a:br>
                <a:rPr lang="en-US" sz="2800" b="1" dirty="0" smtClean="0">
                  <a:solidFill>
                    <a:schemeClr val="bg1"/>
                  </a:solidFill>
                  <a:latin typeface="微軟正黑體" panose="020B0604030504040204" pitchFamily="34" charset="-120"/>
                  <a:ea typeface="微軟正黑體" panose="020B0604030504040204" pitchFamily="34" charset="-120"/>
                </a:rPr>
              </a:br>
              <a:endParaRPr lang="en-US" sz="2800" b="1" dirty="0" smtClean="0">
                <a:solidFill>
                  <a:schemeClr val="bg1"/>
                </a:solidFill>
                <a:latin typeface="微軟正黑體" panose="020B0604030504040204" pitchFamily="34" charset="-120"/>
                <a:ea typeface="微軟正黑體" panose="020B0604030504040204" pitchFamily="34" charset="-120"/>
              </a:endParaRPr>
            </a:p>
            <a:p>
              <a:pPr marL="285652" indent="-285652" defTabSz="914085">
                <a:spcBef>
                  <a:spcPts val="1200"/>
                </a:spcBef>
                <a:buSzPct val="100000"/>
                <a:buFont typeface="Courier New"/>
                <a:buChar char="o"/>
                <a:defRPr sz="1600">
                  <a:solidFill>
                    <a:srgbClr val="FFFFFF"/>
                  </a:solidFill>
                </a:defRPr>
              </a:pPr>
              <a:r>
                <a:rPr lang="zh" sz="2400" b="1" i="0" dirty="0" smtClean="0">
                  <a:solidFill>
                    <a:schemeClr val="bg1"/>
                  </a:solidFill>
                  <a:latin typeface="微軟正黑體" panose="020B0604030504040204" pitchFamily="34" charset="-120"/>
                  <a:ea typeface="微軟正黑體" panose="020B0604030504040204" pitchFamily="34" charset="-120"/>
                </a:rPr>
                <a:t>我們有卓越的產品，是讓您的客戶可獲利的投資！</a:t>
              </a:r>
            </a:p>
            <a:p>
              <a:pPr marL="285652" indent="-285652" defTabSz="914085">
                <a:spcBef>
                  <a:spcPts val="1200"/>
                </a:spcBef>
                <a:buSzPct val="100000"/>
                <a:buFont typeface="Courier New"/>
                <a:buChar char="o"/>
                <a:defRPr sz="1600">
                  <a:solidFill>
                    <a:srgbClr val="FFFFFF"/>
                  </a:solidFill>
                </a:defRPr>
              </a:pPr>
              <a:r>
                <a:rPr lang="zh" sz="2400" b="1" i="0" dirty="0" smtClean="0">
                  <a:solidFill>
                    <a:schemeClr val="bg1"/>
                  </a:solidFill>
                  <a:latin typeface="微軟正黑體" panose="020B0604030504040204" pitchFamily="34" charset="-120"/>
                  <a:ea typeface="微軟正黑體" panose="020B0604030504040204" pitchFamily="34" charset="-120"/>
                </a:rPr>
                <a:t>作為網路中心經營者，不但有豐厚收入還有發展潛力</a:t>
              </a:r>
            </a:p>
            <a:p>
              <a:pPr marL="285652" indent="-285652" defTabSz="914085">
                <a:spcBef>
                  <a:spcPts val="1200"/>
                </a:spcBef>
                <a:buSzPct val="100000"/>
                <a:buFont typeface="Courier New"/>
                <a:buChar char="o"/>
                <a:defRPr sz="1600">
                  <a:solidFill>
                    <a:srgbClr val="FFFFFF"/>
                  </a:solidFill>
                </a:defRPr>
              </a:pPr>
              <a:r>
                <a:rPr lang="zh" sz="2400" b="1" i="0" dirty="0" smtClean="0">
                  <a:solidFill>
                    <a:schemeClr val="bg1"/>
                  </a:solidFill>
                  <a:latin typeface="微軟正黑體" panose="020B0604030504040204" pitchFamily="34" charset="-120"/>
                  <a:ea typeface="微軟正黑體" panose="020B0604030504040204" pitchFamily="34" charset="-120"/>
                </a:rPr>
                <a:t>現在我們來了解產品和潛力背後的系統！</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bg>
      <p:bgPr>
        <a:blipFill rotWithShape="1">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1588" name="image72.tif"/>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0" y="0"/>
            <a:ext cx="9348952" cy="5344511"/>
          </a:xfrm>
          <a:prstGeom prst="rect">
            <a:avLst/>
          </a:prstGeom>
          <a:ln w="12700">
            <a:miter lim="400000"/>
          </a:ln>
        </p:spPr>
      </p:pic>
      <p:sp>
        <p:nvSpPr>
          <p:cNvPr id="1589" name="Shape 1589"/>
          <p:cNvSpPr/>
          <p:nvPr/>
        </p:nvSpPr>
        <p:spPr>
          <a:xfrm>
            <a:off x="5456989" y="0"/>
            <a:ext cx="3687012" cy="5344510"/>
          </a:xfrm>
          <a:prstGeom prst="rect">
            <a:avLst/>
          </a:prstGeom>
          <a:solidFill>
            <a:srgbClr val="00B0F0">
              <a:alpha val="80000"/>
            </a:srgbClr>
          </a:solidFill>
          <a:ln w="12700">
            <a:miter lim="400000"/>
          </a:ln>
        </p:spPr>
        <p:txBody>
          <a:bodyPr lIns="45705" tIns="45706" rIns="45705" bIns="45706" anchor="ctr"/>
          <a:lstStyle/>
          <a:p>
            <a:pPr algn="ctr" defTabSz="914085">
              <a:defRPr sz="1600">
                <a:solidFill>
                  <a:srgbClr val="FFFFFF"/>
                </a:solidFill>
              </a:defRPr>
            </a:pPr>
            <a:endParaRPr>
              <a:latin typeface="微軟正黑體" panose="020B0604030504040204" pitchFamily="34" charset="-120"/>
              <a:ea typeface="微軟正黑體" panose="020B0604030504040204" pitchFamily="34" charset="-120"/>
            </a:endParaRPr>
          </a:p>
        </p:txBody>
      </p:sp>
      <p:sp>
        <p:nvSpPr>
          <p:cNvPr id="1590" name="Shape 1590"/>
          <p:cNvSpPr/>
          <p:nvPr/>
        </p:nvSpPr>
        <p:spPr>
          <a:xfrm>
            <a:off x="5698287" y="798321"/>
            <a:ext cx="3204412" cy="4093400"/>
          </a:xfrm>
          <a:prstGeom prst="rect">
            <a:avLst/>
          </a:prstGeom>
          <a:ln w="12700">
            <a:miter lim="400000"/>
          </a:ln>
          <a:extLst>
            <a:ext uri="{C572A759-6A51-4108-AA02-DFA0A04FC94B}">
              <ma14:wrappingTextBoxFlag xmlns:ma14="http://schemas.microsoft.com/office/mac/drawingml/2011/main" xmlns="" val="1"/>
            </a:ext>
          </a:extLst>
        </p:spPr>
        <p:txBody>
          <a:bodyPr lIns="45705" tIns="45706" rIns="45705" bIns="45706">
            <a:spAutoFit/>
          </a:bodyPr>
          <a:lstStyle/>
          <a:p>
            <a:pPr algn="ctr" defTabSz="914085">
              <a:defRPr sz="2400">
                <a:solidFill>
                  <a:srgbClr val="FFFFFF"/>
                </a:solidFill>
              </a:defRPr>
            </a:pPr>
            <a:r>
              <a:rPr lang="zh" sz="3600" b="1" i="0" dirty="0" smtClean="0">
                <a:solidFill>
                  <a:schemeClr val="bg1"/>
                </a:solidFill>
                <a:latin typeface="微軟正黑體" panose="020B0604030504040204" pitchFamily="34" charset="-120"/>
                <a:ea typeface="微軟正黑體" panose="020B0604030504040204" pitchFamily="34" charset="-120"/>
              </a:rPr>
              <a:t>我們的系統</a:t>
            </a:r>
            <a:r>
              <a:rPr lang="en-US" sz="3600" b="1" dirty="0" smtClean="0">
                <a:solidFill>
                  <a:schemeClr val="bg1"/>
                </a:solidFill>
                <a:latin typeface="微軟正黑體" panose="020B0604030504040204" pitchFamily="34" charset="-120"/>
                <a:ea typeface="微軟正黑體" panose="020B0604030504040204" pitchFamily="34" charset="-120"/>
              </a:rPr>
              <a:t/>
            </a:r>
            <a:br>
              <a:rPr lang="en-US" sz="3600" b="1" dirty="0" smtClean="0">
                <a:solidFill>
                  <a:schemeClr val="bg1"/>
                </a:solidFill>
                <a:latin typeface="微軟正黑體" panose="020B0604030504040204" pitchFamily="34" charset="-120"/>
                <a:ea typeface="微軟正黑體" panose="020B0604030504040204" pitchFamily="34" charset="-120"/>
              </a:rPr>
            </a:br>
            <a:r>
              <a:rPr lang="zh" sz="3600" b="1" i="0" dirty="0" smtClean="0">
                <a:solidFill>
                  <a:schemeClr val="bg1"/>
                </a:solidFill>
                <a:latin typeface="微軟正黑體" panose="020B0604030504040204" pitchFamily="34" charset="-120"/>
                <a:ea typeface="微軟正黑體" panose="020B0604030504040204" pitchFamily="34" charset="-120"/>
              </a:rPr>
              <a:t>建立於</a:t>
            </a:r>
            <a:endParaRPr lang="en-US" altLang="zh" sz="3600" b="1" i="0" dirty="0" smtClean="0">
              <a:solidFill>
                <a:schemeClr val="bg1"/>
              </a:solidFill>
              <a:latin typeface="微軟正黑體" panose="020B0604030504040204" pitchFamily="34" charset="-120"/>
              <a:ea typeface="微軟正黑體" panose="020B0604030504040204" pitchFamily="34" charset="-120"/>
            </a:endParaRPr>
          </a:p>
          <a:p>
            <a:pPr algn="ctr" defTabSz="914085">
              <a:defRPr sz="2400">
                <a:solidFill>
                  <a:srgbClr val="FFFFFF"/>
                </a:solidFill>
              </a:defRPr>
            </a:pPr>
            <a:r>
              <a:rPr lang="zh" sz="3600" b="1" i="0" dirty="0" smtClean="0">
                <a:solidFill>
                  <a:schemeClr val="bg1"/>
                </a:solidFill>
                <a:latin typeface="微軟正黑體" panose="020B0604030504040204" pitchFamily="34" charset="-120"/>
                <a:ea typeface="微軟正黑體" panose="020B0604030504040204" pitchFamily="34" charset="-120"/>
              </a:rPr>
              <a:t>銷售會談 </a:t>
            </a:r>
          </a:p>
          <a:p>
            <a:pPr algn="ctr" defTabSz="914085">
              <a:defRPr sz="2400">
                <a:solidFill>
                  <a:srgbClr val="FFFFFF"/>
                </a:solidFill>
              </a:defRPr>
            </a:pPr>
            <a:endParaRPr sz="4400" b="1" dirty="0">
              <a:solidFill>
                <a:schemeClr val="bg1"/>
              </a:solidFill>
              <a:latin typeface="微軟正黑體" panose="020B0604030504040204" pitchFamily="34" charset="-120"/>
              <a:ea typeface="微軟正黑體" panose="020B0604030504040204" pitchFamily="34" charset="-120"/>
            </a:endParaRPr>
          </a:p>
          <a:p>
            <a:pPr algn="ctr" defTabSz="914085">
              <a:defRPr sz="2400">
                <a:solidFill>
                  <a:srgbClr val="FFFFFF"/>
                </a:solidFill>
              </a:defRPr>
            </a:pPr>
            <a:r>
              <a:rPr lang="zh" sz="3600" b="1" i="0" dirty="0" smtClean="0">
                <a:solidFill>
                  <a:schemeClr val="bg1"/>
                </a:solidFill>
                <a:latin typeface="微軟正黑體" panose="020B0604030504040204" pitchFamily="34" charset="-120"/>
                <a:ea typeface="微軟正黑體" panose="020B0604030504040204" pitchFamily="34" charset="-120"/>
              </a:rPr>
              <a:t>借力我們的團隊來處理所有疑難問題</a:t>
            </a:r>
          </a:p>
        </p:txBody>
      </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44" name="image4.tif"/>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0" y="0"/>
            <a:ext cx="6020867" cy="5143500"/>
          </a:xfrm>
          <a:prstGeom prst="rect">
            <a:avLst/>
          </a:prstGeom>
          <a:ln w="12700">
            <a:miter lim="400000"/>
          </a:ln>
        </p:spPr>
      </p:pic>
      <p:sp>
        <p:nvSpPr>
          <p:cNvPr id="1145" name="Shape 1145"/>
          <p:cNvSpPr/>
          <p:nvPr/>
        </p:nvSpPr>
        <p:spPr>
          <a:xfrm>
            <a:off x="9" y="3409950"/>
            <a:ext cx="5304695" cy="1295400"/>
          </a:xfrm>
          <a:prstGeom prst="rect">
            <a:avLst/>
          </a:prstGeom>
          <a:solidFill>
            <a:srgbClr val="E46C0A">
              <a:alpha val="90000"/>
            </a:srgbClr>
          </a:solidFill>
          <a:ln w="12700">
            <a:miter lim="400000"/>
          </a:ln>
        </p:spPr>
        <p:txBody>
          <a:bodyPr lIns="45705" tIns="45706" rIns="45705" bIns="45706" anchor="ctr"/>
          <a:lstStyle/>
          <a:p>
            <a:pPr algn="ctr" defTabSz="914085">
              <a:defRPr>
                <a:solidFill>
                  <a:srgbClr val="FFFFFF"/>
                </a:solidFill>
              </a:defRPr>
            </a:pPr>
            <a:endParaRPr>
              <a:latin typeface="微軟正黑體" panose="020B0604030504040204" pitchFamily="34" charset="-120"/>
              <a:ea typeface="微軟正黑體" panose="020B0604030504040204" pitchFamily="34" charset="-120"/>
            </a:endParaRPr>
          </a:p>
        </p:txBody>
      </p:sp>
      <p:sp>
        <p:nvSpPr>
          <p:cNvPr id="1146" name="Shape 1146"/>
          <p:cNvSpPr/>
          <p:nvPr/>
        </p:nvSpPr>
        <p:spPr>
          <a:xfrm flipH="1" flipV="1">
            <a:off x="4267200" y="4629150"/>
            <a:ext cx="533400" cy="3048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00B0F0"/>
          </a:solidFill>
          <a:ln w="12700">
            <a:miter lim="400000"/>
          </a:ln>
        </p:spPr>
        <p:txBody>
          <a:bodyPr lIns="45705" tIns="45706" rIns="45705" bIns="45706" anchor="ctr"/>
          <a:lstStyle/>
          <a:p>
            <a:pPr algn="ctr" defTabSz="914085">
              <a:defRPr>
                <a:solidFill>
                  <a:srgbClr val="FFFFFF"/>
                </a:solidFill>
              </a:defRPr>
            </a:pPr>
            <a:endParaRPr>
              <a:latin typeface="微軟正黑體" panose="020B0604030504040204" pitchFamily="34" charset="-120"/>
              <a:ea typeface="微軟正黑體" panose="020B0604030504040204" pitchFamily="34" charset="-120"/>
            </a:endParaRPr>
          </a:p>
        </p:txBody>
      </p:sp>
      <p:sp>
        <p:nvSpPr>
          <p:cNvPr id="1147" name="Shape 1147"/>
          <p:cNvSpPr/>
          <p:nvPr/>
        </p:nvSpPr>
        <p:spPr>
          <a:xfrm flipH="1" flipV="1">
            <a:off x="4572000" y="3651265"/>
            <a:ext cx="533400" cy="3048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00B0F0"/>
          </a:solidFill>
          <a:ln w="12700">
            <a:miter lim="400000"/>
          </a:ln>
        </p:spPr>
        <p:txBody>
          <a:bodyPr lIns="45705" tIns="45706" rIns="45705" bIns="45706" anchor="ctr"/>
          <a:lstStyle/>
          <a:p>
            <a:pPr algn="ctr" defTabSz="914085">
              <a:defRPr>
                <a:solidFill>
                  <a:srgbClr val="FFFFFF"/>
                </a:solidFill>
              </a:defRPr>
            </a:pPr>
            <a:endParaRPr>
              <a:latin typeface="微軟正黑體" panose="020B0604030504040204" pitchFamily="34" charset="-120"/>
              <a:ea typeface="微軟正黑體" panose="020B0604030504040204" pitchFamily="34" charset="-120"/>
            </a:endParaRPr>
          </a:p>
        </p:txBody>
      </p:sp>
      <p:sp>
        <p:nvSpPr>
          <p:cNvPr id="1148" name="Shape 1148"/>
          <p:cNvSpPr/>
          <p:nvPr/>
        </p:nvSpPr>
        <p:spPr>
          <a:xfrm flipH="1" flipV="1">
            <a:off x="4897330" y="2711464"/>
            <a:ext cx="533401" cy="3048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00B0F0"/>
          </a:solidFill>
          <a:ln w="12700">
            <a:miter lim="400000"/>
          </a:ln>
        </p:spPr>
        <p:txBody>
          <a:bodyPr lIns="45705" tIns="45706" rIns="45705" bIns="45706" anchor="ctr"/>
          <a:lstStyle/>
          <a:p>
            <a:pPr algn="ctr" defTabSz="914085">
              <a:defRPr>
                <a:solidFill>
                  <a:srgbClr val="FFFFFF"/>
                </a:solidFill>
              </a:defRPr>
            </a:pPr>
            <a:endParaRPr>
              <a:latin typeface="微軟正黑體" panose="020B0604030504040204" pitchFamily="34" charset="-120"/>
              <a:ea typeface="微軟正黑體" panose="020B0604030504040204" pitchFamily="34" charset="-120"/>
            </a:endParaRPr>
          </a:p>
        </p:txBody>
      </p:sp>
      <p:sp>
        <p:nvSpPr>
          <p:cNvPr id="1149" name="Shape 1149"/>
          <p:cNvSpPr/>
          <p:nvPr/>
        </p:nvSpPr>
        <p:spPr>
          <a:xfrm flipH="1" flipV="1">
            <a:off x="5134723" y="1809764"/>
            <a:ext cx="533401" cy="3048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00B0F0"/>
          </a:solidFill>
          <a:ln w="12700">
            <a:miter lim="400000"/>
          </a:ln>
        </p:spPr>
        <p:txBody>
          <a:bodyPr lIns="45705" tIns="45706" rIns="45705" bIns="45706" anchor="ctr"/>
          <a:lstStyle/>
          <a:p>
            <a:pPr algn="ctr" defTabSz="914085">
              <a:defRPr>
                <a:solidFill>
                  <a:srgbClr val="FFFFFF"/>
                </a:solidFill>
              </a:defRPr>
            </a:pPr>
            <a:endParaRPr>
              <a:latin typeface="微軟正黑體" panose="020B0604030504040204" pitchFamily="34" charset="-120"/>
              <a:ea typeface="微軟正黑體" panose="020B0604030504040204" pitchFamily="34" charset="-120"/>
            </a:endParaRPr>
          </a:p>
        </p:txBody>
      </p:sp>
      <p:sp>
        <p:nvSpPr>
          <p:cNvPr id="1150" name="Shape 1150"/>
          <p:cNvSpPr/>
          <p:nvPr/>
        </p:nvSpPr>
        <p:spPr>
          <a:xfrm flipH="1" flipV="1">
            <a:off x="5457095" y="958850"/>
            <a:ext cx="533401" cy="304800"/>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21600" y="21600"/>
                </a:lnTo>
                <a:lnTo>
                  <a:pt x="0" y="0"/>
                </a:lnTo>
                <a:close/>
              </a:path>
            </a:pathLst>
          </a:custGeom>
          <a:solidFill>
            <a:srgbClr val="00B0F0"/>
          </a:solidFill>
          <a:ln w="12700">
            <a:miter lim="400000"/>
          </a:ln>
        </p:spPr>
        <p:txBody>
          <a:bodyPr lIns="45705" tIns="45706" rIns="45705" bIns="45706" anchor="ctr"/>
          <a:lstStyle/>
          <a:p>
            <a:pPr algn="ctr" defTabSz="914085">
              <a:defRPr>
                <a:solidFill>
                  <a:srgbClr val="FFFFFF"/>
                </a:solidFill>
              </a:defRPr>
            </a:pPr>
            <a:endParaRPr>
              <a:latin typeface="微軟正黑體" panose="020B0604030504040204" pitchFamily="34" charset="-120"/>
              <a:ea typeface="微軟正黑體" panose="020B0604030504040204" pitchFamily="34" charset="-120"/>
            </a:endParaRPr>
          </a:p>
        </p:txBody>
      </p:sp>
      <p:grpSp>
        <p:nvGrpSpPr>
          <p:cNvPr id="1153" name="Group 1153"/>
          <p:cNvGrpSpPr/>
          <p:nvPr/>
        </p:nvGrpSpPr>
        <p:grpSpPr>
          <a:xfrm>
            <a:off x="4695094" y="2"/>
            <a:ext cx="4448906" cy="5143501"/>
            <a:chOff x="0" y="0"/>
            <a:chExt cx="4448905" cy="5143500"/>
          </a:xfrm>
        </p:grpSpPr>
        <p:sp>
          <p:nvSpPr>
            <p:cNvPr id="1151" name="Shape 1151"/>
            <p:cNvSpPr/>
            <p:nvPr/>
          </p:nvSpPr>
          <p:spPr>
            <a:xfrm>
              <a:off x="1387320" y="0"/>
              <a:ext cx="3061586" cy="5143500"/>
            </a:xfrm>
            <a:prstGeom prst="rect">
              <a:avLst/>
            </a:prstGeom>
            <a:gradFill flip="none" rotWithShape="1">
              <a:gsLst>
                <a:gs pos="0">
                  <a:srgbClr val="252525"/>
                </a:gs>
                <a:gs pos="50000">
                  <a:srgbClr val="353535"/>
                </a:gs>
                <a:gs pos="100000">
                  <a:srgbClr val="404040"/>
                </a:gs>
              </a:gsLst>
              <a:lin ang="5400000" scaled="0"/>
            </a:gradFill>
            <a:ln w="12700" cap="flat">
              <a:noFill/>
              <a:miter lim="400000"/>
            </a:ln>
            <a:effectLst/>
          </p:spPr>
          <p:txBody>
            <a:bodyPr wrap="square" lIns="45719" tIns="45719" rIns="45719" bIns="45719" numCol="1" anchor="ctr">
              <a:noAutofit/>
            </a:bodyPr>
            <a:lstStyle/>
            <a:p>
              <a:pPr algn="ctr" defTabSz="914085">
                <a:defRPr>
                  <a:solidFill>
                    <a:srgbClr val="FFFFFF"/>
                  </a:solidFill>
                </a:defRPr>
              </a:pPr>
              <a:endParaRPr>
                <a:latin typeface="微軟正黑體" panose="020B0604030504040204" pitchFamily="34" charset="-120"/>
                <a:ea typeface="微軟正黑體" panose="020B0604030504040204" pitchFamily="34" charset="-120"/>
              </a:endParaRPr>
            </a:p>
          </p:txBody>
        </p:sp>
        <p:sp>
          <p:nvSpPr>
            <p:cNvPr id="1152" name="Shape 1152"/>
            <p:cNvSpPr/>
            <p:nvPr/>
          </p:nvSpPr>
          <p:spPr>
            <a:xfrm>
              <a:off x="0" y="0"/>
              <a:ext cx="2737789" cy="5143501"/>
            </a:xfrm>
            <a:custGeom>
              <a:avLst/>
              <a:gdLst/>
              <a:ahLst/>
              <a:cxnLst>
                <a:cxn ang="0">
                  <a:pos x="wd2" y="hd2"/>
                </a:cxn>
                <a:cxn ang="5400000">
                  <a:pos x="wd2" y="hd2"/>
                </a:cxn>
                <a:cxn ang="10800000">
                  <a:pos x="wd2" y="hd2"/>
                </a:cxn>
                <a:cxn ang="16200000">
                  <a:pos x="wd2" y="hd2"/>
                </a:cxn>
              </a:cxnLst>
              <a:rect l="0" t="0" r="r" b="b"/>
              <a:pathLst>
                <a:path w="21600" h="21600" extrusionOk="0">
                  <a:moveTo>
                    <a:pt x="0" y="21600"/>
                  </a:moveTo>
                  <a:lnTo>
                    <a:pt x="10447" y="0"/>
                  </a:lnTo>
                  <a:lnTo>
                    <a:pt x="21600" y="0"/>
                  </a:lnTo>
                  <a:lnTo>
                    <a:pt x="11153" y="21600"/>
                  </a:lnTo>
                  <a:close/>
                </a:path>
              </a:pathLst>
            </a:custGeom>
            <a:gradFill flip="none" rotWithShape="1">
              <a:gsLst>
                <a:gs pos="0">
                  <a:srgbClr val="252525"/>
                </a:gs>
                <a:gs pos="50000">
                  <a:srgbClr val="353535"/>
                </a:gs>
                <a:gs pos="100000">
                  <a:srgbClr val="404040"/>
                </a:gs>
              </a:gsLst>
              <a:lin ang="5400000" scaled="0"/>
            </a:gradFill>
            <a:ln w="12700" cap="flat">
              <a:noFill/>
              <a:miter lim="400000"/>
            </a:ln>
            <a:effectLst/>
          </p:spPr>
          <p:txBody>
            <a:bodyPr wrap="square" lIns="45719" tIns="45719" rIns="45719" bIns="45719" numCol="1" anchor="ctr">
              <a:noAutofit/>
            </a:bodyPr>
            <a:lstStyle/>
            <a:p>
              <a:pPr algn="ctr" defTabSz="914085">
                <a:defRPr>
                  <a:solidFill>
                    <a:srgbClr val="FFFFFF"/>
                  </a:solidFill>
                </a:defRPr>
              </a:pPr>
              <a:endParaRPr>
                <a:latin typeface="微軟正黑體" panose="020B0604030504040204" pitchFamily="34" charset="-120"/>
                <a:ea typeface="微軟正黑體" panose="020B0604030504040204" pitchFamily="34" charset="-120"/>
              </a:endParaRPr>
            </a:p>
          </p:txBody>
        </p:sp>
      </p:grpSp>
      <p:grpSp>
        <p:nvGrpSpPr>
          <p:cNvPr id="1156" name="Group 1156"/>
          <p:cNvGrpSpPr/>
          <p:nvPr/>
        </p:nvGrpSpPr>
        <p:grpSpPr>
          <a:xfrm>
            <a:off x="5460025" y="285756"/>
            <a:ext cx="3531578" cy="685803"/>
            <a:chOff x="0" y="13969"/>
            <a:chExt cx="3531576" cy="685801"/>
          </a:xfrm>
        </p:grpSpPr>
        <p:sp>
          <p:nvSpPr>
            <p:cNvPr id="1154" name="Shape 1154"/>
            <p:cNvSpPr/>
            <p:nvPr/>
          </p:nvSpPr>
          <p:spPr>
            <a:xfrm>
              <a:off x="0" y="13969"/>
              <a:ext cx="3531576" cy="685801"/>
            </a:xfrm>
            <a:prstGeom prst="rect">
              <a:avLst/>
            </a:prstGeom>
            <a:solidFill>
              <a:srgbClr val="00B0F0"/>
            </a:solidFill>
            <a:ln w="12700" cap="flat">
              <a:noFill/>
              <a:miter lim="400000"/>
            </a:ln>
            <a:effectLst/>
          </p:spPr>
          <p:txBody>
            <a:bodyPr wrap="square" lIns="45719" tIns="45719" rIns="45719" bIns="45719" numCol="1" anchor="ctr">
              <a:noAutofit/>
            </a:bodyPr>
            <a:lstStyle/>
            <a:p>
              <a:pPr defTabSz="914085">
                <a:defRPr>
                  <a:solidFill>
                    <a:srgbClr val="FFFFFF"/>
                  </a:solidFill>
                </a:defRPr>
              </a:pPr>
              <a:endParaRPr sz="1600">
                <a:solidFill>
                  <a:schemeClr val="bg1"/>
                </a:solidFill>
                <a:latin typeface="微軟正黑體" panose="020B0604030504040204" pitchFamily="34" charset="-120"/>
                <a:ea typeface="微軟正黑體" panose="020B0604030504040204" pitchFamily="34" charset="-120"/>
              </a:endParaRPr>
            </a:p>
          </p:txBody>
        </p:sp>
        <p:sp>
          <p:nvSpPr>
            <p:cNvPr id="1155" name="Shape 1155"/>
            <p:cNvSpPr/>
            <p:nvPr/>
          </p:nvSpPr>
          <p:spPr>
            <a:xfrm>
              <a:off x="0" y="79872"/>
              <a:ext cx="3531576" cy="55399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p>
              <a:pPr indent="228516" defTabSz="914085">
                <a:defRPr sz="1600" b="1" cap="all">
                  <a:solidFill>
                    <a:srgbClr val="FFFFFF"/>
                  </a:solidFill>
                </a:defRPr>
              </a:pPr>
              <a:r>
                <a:rPr lang="zh" sz="1600" i="0" dirty="0" smtClean="0">
                  <a:solidFill>
                    <a:schemeClr val="bg1"/>
                  </a:solidFill>
                  <a:latin typeface="微軟正黑體" panose="020B0604030504040204" pitchFamily="34" charset="-120"/>
                  <a:ea typeface="微軟正黑體" panose="020B0604030504040204" pitchFamily="34" charset="-120"/>
                </a:rPr>
                <a:t>產品＆服務 </a:t>
              </a:r>
              <a:r>
                <a:rPr lang="en-US" sz="1600" dirty="0" smtClean="0">
                  <a:solidFill>
                    <a:schemeClr val="bg1"/>
                  </a:solidFill>
                  <a:latin typeface="微軟正黑體" panose="020B0604030504040204" pitchFamily="34" charset="-120"/>
                  <a:ea typeface="微軟正黑體" panose="020B0604030504040204" pitchFamily="34" charset="-120"/>
                </a:rPr>
                <a:t/>
              </a:r>
              <a:br>
                <a:rPr lang="en-US" sz="1600" dirty="0" smtClean="0">
                  <a:solidFill>
                    <a:schemeClr val="bg1"/>
                  </a:solidFill>
                  <a:latin typeface="微軟正黑體" panose="020B0604030504040204" pitchFamily="34" charset="-120"/>
                  <a:ea typeface="微軟正黑體" panose="020B0604030504040204" pitchFamily="34" charset="-120"/>
                </a:rPr>
              </a:br>
              <a:r>
                <a:rPr lang="zh" sz="1400" i="0" dirty="0" smtClean="0">
                  <a:solidFill>
                    <a:schemeClr val="bg1"/>
                  </a:solidFill>
                  <a:latin typeface="微軟正黑體" panose="020B0604030504040204" pitchFamily="34" charset="-120"/>
                  <a:ea typeface="微軟正黑體" panose="020B0604030504040204" pitchFamily="34" charset="-120"/>
                </a:rPr>
                <a:t>我喜歡這個產品與服務嗎？它們有市場嗎？</a:t>
              </a:r>
              <a:endParaRPr lang="zh" sz="1600" i="0" dirty="0" smtClean="0">
                <a:solidFill>
                  <a:schemeClr val="bg1"/>
                </a:solidFill>
                <a:latin typeface="微軟正黑體" panose="020B0604030504040204" pitchFamily="34" charset="-120"/>
                <a:ea typeface="微軟正黑體" panose="020B0604030504040204" pitchFamily="34" charset="-120"/>
              </a:endParaRPr>
            </a:p>
          </p:txBody>
        </p:sp>
      </p:grpSp>
      <p:grpSp>
        <p:nvGrpSpPr>
          <p:cNvPr id="1159" name="Group 1159"/>
          <p:cNvGrpSpPr/>
          <p:nvPr/>
        </p:nvGrpSpPr>
        <p:grpSpPr>
          <a:xfrm>
            <a:off x="5137639" y="1123950"/>
            <a:ext cx="3853964" cy="685800"/>
            <a:chOff x="-1" y="0"/>
            <a:chExt cx="3853962" cy="685800"/>
          </a:xfrm>
        </p:grpSpPr>
        <p:sp>
          <p:nvSpPr>
            <p:cNvPr id="1157" name="Shape 1157"/>
            <p:cNvSpPr/>
            <p:nvPr/>
          </p:nvSpPr>
          <p:spPr>
            <a:xfrm>
              <a:off x="-1" y="0"/>
              <a:ext cx="3853962" cy="685800"/>
            </a:xfrm>
            <a:prstGeom prst="rect">
              <a:avLst/>
            </a:prstGeom>
            <a:solidFill>
              <a:srgbClr val="00B0F0"/>
            </a:solidFill>
            <a:ln w="12700" cap="flat">
              <a:noFill/>
              <a:miter lim="400000"/>
            </a:ln>
            <a:effectLst/>
          </p:spPr>
          <p:txBody>
            <a:bodyPr wrap="square" lIns="45719" tIns="45719" rIns="45719" bIns="45719" numCol="1" anchor="ctr">
              <a:noAutofit/>
            </a:bodyPr>
            <a:lstStyle/>
            <a:p>
              <a:pPr defTabSz="914085">
                <a:spcBef>
                  <a:spcPts val="1200"/>
                </a:spcBef>
                <a:defRPr>
                  <a:solidFill>
                    <a:srgbClr val="FFFFFF"/>
                  </a:solidFill>
                </a:defRPr>
              </a:pPr>
              <a:endParaRPr sz="1600">
                <a:solidFill>
                  <a:schemeClr val="bg1"/>
                </a:solidFill>
                <a:latin typeface="微軟正黑體" panose="020B0604030504040204" pitchFamily="34" charset="-120"/>
                <a:ea typeface="微軟正黑體" panose="020B0604030504040204" pitchFamily="34" charset="-120"/>
              </a:endParaRPr>
            </a:p>
          </p:txBody>
        </p:sp>
        <p:sp>
          <p:nvSpPr>
            <p:cNvPr id="1158" name="Shape 1158"/>
            <p:cNvSpPr/>
            <p:nvPr/>
          </p:nvSpPr>
          <p:spPr>
            <a:xfrm>
              <a:off x="-1" y="65900"/>
              <a:ext cx="3853962" cy="55399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p>
              <a:pPr indent="114258" defTabSz="914085">
                <a:spcBef>
                  <a:spcPts val="1200"/>
                </a:spcBef>
                <a:defRPr sz="1600" b="1" cap="all">
                  <a:solidFill>
                    <a:srgbClr val="FFFFFF"/>
                  </a:solidFill>
                </a:defRPr>
              </a:pPr>
              <a:r>
                <a:rPr lang="zh" sz="1600" i="0" dirty="0" smtClean="0">
                  <a:solidFill>
                    <a:schemeClr val="bg1"/>
                  </a:solidFill>
                  <a:latin typeface="微軟正黑體" panose="020B0604030504040204" pitchFamily="34" charset="-120"/>
                  <a:ea typeface="微軟正黑體" panose="020B0604030504040204" pitchFamily="34" charset="-120"/>
                </a:rPr>
                <a:t>獲利能力</a:t>
              </a:r>
              <a:r>
                <a:rPr lang="en-US" sz="1600" dirty="0" smtClean="0">
                  <a:solidFill>
                    <a:schemeClr val="bg1"/>
                  </a:solidFill>
                  <a:latin typeface="微軟正黑體" panose="020B0604030504040204" pitchFamily="34" charset="-120"/>
                  <a:ea typeface="微軟正黑體" panose="020B0604030504040204" pitchFamily="34" charset="-120"/>
                </a:rPr>
                <a:t/>
              </a:r>
              <a:br>
                <a:rPr lang="en-US" sz="1600" dirty="0" smtClean="0">
                  <a:solidFill>
                    <a:schemeClr val="bg1"/>
                  </a:solidFill>
                  <a:latin typeface="微軟正黑體" panose="020B0604030504040204" pitchFamily="34" charset="-120"/>
                  <a:ea typeface="微軟正黑體" panose="020B0604030504040204" pitchFamily="34" charset="-120"/>
                </a:rPr>
              </a:br>
              <a:r>
                <a:rPr lang="zh" sz="1400" i="0" dirty="0" smtClean="0">
                  <a:solidFill>
                    <a:schemeClr val="bg1"/>
                  </a:solidFill>
                  <a:latin typeface="微軟正黑體" panose="020B0604030504040204" pitchFamily="34" charset="-120"/>
                  <a:ea typeface="微軟正黑體" panose="020B0604030504040204" pitchFamily="34" charset="-120"/>
                </a:rPr>
                <a:t>這個機會背後的潛力有多少？</a:t>
              </a:r>
            </a:p>
          </p:txBody>
        </p:sp>
      </p:grpSp>
      <p:grpSp>
        <p:nvGrpSpPr>
          <p:cNvPr id="1162" name="Group 1162"/>
          <p:cNvGrpSpPr/>
          <p:nvPr/>
        </p:nvGrpSpPr>
        <p:grpSpPr>
          <a:xfrm>
            <a:off x="4900249" y="2038350"/>
            <a:ext cx="4091354" cy="685800"/>
            <a:chOff x="-1" y="0"/>
            <a:chExt cx="4091353" cy="685800"/>
          </a:xfrm>
        </p:grpSpPr>
        <p:sp>
          <p:nvSpPr>
            <p:cNvPr id="1160" name="Shape 1160"/>
            <p:cNvSpPr/>
            <p:nvPr/>
          </p:nvSpPr>
          <p:spPr>
            <a:xfrm>
              <a:off x="-1" y="0"/>
              <a:ext cx="4091353" cy="685800"/>
            </a:xfrm>
            <a:prstGeom prst="rect">
              <a:avLst/>
            </a:prstGeom>
            <a:solidFill>
              <a:srgbClr val="00B0F0"/>
            </a:solidFill>
            <a:ln w="12700" cap="flat">
              <a:noFill/>
              <a:miter lim="400000"/>
            </a:ln>
            <a:effectLst/>
          </p:spPr>
          <p:txBody>
            <a:bodyPr wrap="square" lIns="45719" tIns="45719" rIns="45719" bIns="45719" numCol="1" anchor="ctr">
              <a:noAutofit/>
            </a:bodyPr>
            <a:lstStyle/>
            <a:p>
              <a:pPr defTabSz="914085">
                <a:spcBef>
                  <a:spcPts val="1200"/>
                </a:spcBef>
                <a:defRPr>
                  <a:solidFill>
                    <a:srgbClr val="FFFFFF"/>
                  </a:solidFill>
                </a:defRPr>
              </a:pPr>
              <a:endParaRPr sz="1600">
                <a:solidFill>
                  <a:schemeClr val="bg1"/>
                </a:solidFill>
                <a:latin typeface="微軟正黑體" panose="020B0604030504040204" pitchFamily="34" charset="-120"/>
                <a:ea typeface="微軟正黑體" panose="020B0604030504040204" pitchFamily="34" charset="-120"/>
              </a:endParaRPr>
            </a:p>
          </p:txBody>
        </p:sp>
        <p:sp>
          <p:nvSpPr>
            <p:cNvPr id="1161" name="Shape 1161"/>
            <p:cNvSpPr/>
            <p:nvPr/>
          </p:nvSpPr>
          <p:spPr>
            <a:xfrm>
              <a:off x="-1" y="65900"/>
              <a:ext cx="4091353" cy="55399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p>
              <a:pPr indent="228516" defTabSz="914085">
                <a:spcBef>
                  <a:spcPts val="1200"/>
                </a:spcBef>
                <a:defRPr sz="1600" b="1" cap="all">
                  <a:solidFill>
                    <a:srgbClr val="FFFFFF"/>
                  </a:solidFill>
                </a:defRPr>
              </a:pPr>
              <a:r>
                <a:rPr lang="zh" sz="1600" i="0" dirty="0" smtClean="0">
                  <a:solidFill>
                    <a:schemeClr val="bg1"/>
                  </a:solidFill>
                  <a:latin typeface="微軟正黑體" panose="020B0604030504040204" pitchFamily="34" charset="-120"/>
                  <a:ea typeface="微軟正黑體" panose="020B0604030504040204" pitchFamily="34" charset="-120"/>
                </a:rPr>
                <a:t>系統</a:t>
              </a:r>
              <a:r>
                <a:rPr lang="en-US" sz="1600" dirty="0" smtClean="0">
                  <a:solidFill>
                    <a:schemeClr val="bg1"/>
                  </a:solidFill>
                  <a:latin typeface="微軟正黑體" panose="020B0604030504040204" pitchFamily="34" charset="-120"/>
                  <a:ea typeface="微軟正黑體" panose="020B0604030504040204" pitchFamily="34" charset="-120"/>
                </a:rPr>
                <a:t/>
              </a:r>
              <a:br>
                <a:rPr lang="en-US" sz="1600" dirty="0" smtClean="0">
                  <a:solidFill>
                    <a:schemeClr val="bg1"/>
                  </a:solidFill>
                  <a:latin typeface="微軟正黑體" panose="020B0604030504040204" pitchFamily="34" charset="-120"/>
                  <a:ea typeface="微軟正黑體" panose="020B0604030504040204" pitchFamily="34" charset="-120"/>
                </a:rPr>
              </a:br>
              <a:r>
                <a:rPr lang="zh" sz="1400" i="0" dirty="0" smtClean="0">
                  <a:solidFill>
                    <a:schemeClr val="bg1"/>
                  </a:solidFill>
                  <a:latin typeface="微軟正黑體" panose="020B0604030504040204" pitchFamily="34" charset="-120"/>
                  <a:ea typeface="微軟正黑體" panose="020B0604030504040204" pitchFamily="34" charset="-120"/>
                </a:rPr>
                <a:t>這個系統如何運作</a:t>
              </a:r>
              <a:r>
                <a:rPr lang="zh" altLang="zh-TW" sz="1400" dirty="0">
                  <a:solidFill>
                    <a:schemeClr val="bg1"/>
                  </a:solidFill>
                  <a:latin typeface="微軟正黑體" panose="020B0604030504040204" pitchFamily="34" charset="-120"/>
                  <a:ea typeface="微軟正黑體" panose="020B0604030504040204" pitchFamily="34" charset="-120"/>
                </a:rPr>
                <a:t>？</a:t>
              </a:r>
              <a:endParaRPr lang="zh" sz="1400" i="0" dirty="0" smtClean="0">
                <a:solidFill>
                  <a:schemeClr val="bg1"/>
                </a:solidFill>
                <a:latin typeface="微軟正黑體" panose="020B0604030504040204" pitchFamily="34" charset="-120"/>
                <a:ea typeface="微軟正黑體" panose="020B0604030504040204" pitchFamily="34" charset="-120"/>
              </a:endParaRPr>
            </a:p>
          </p:txBody>
        </p:sp>
      </p:grpSp>
      <p:grpSp>
        <p:nvGrpSpPr>
          <p:cNvPr id="1165" name="Group 1165"/>
          <p:cNvGrpSpPr/>
          <p:nvPr/>
        </p:nvGrpSpPr>
        <p:grpSpPr>
          <a:xfrm>
            <a:off x="4574930" y="2978150"/>
            <a:ext cx="4416672" cy="685800"/>
            <a:chOff x="0" y="0"/>
            <a:chExt cx="4416670" cy="685800"/>
          </a:xfrm>
        </p:grpSpPr>
        <p:sp>
          <p:nvSpPr>
            <p:cNvPr id="1163" name="Shape 1163"/>
            <p:cNvSpPr/>
            <p:nvPr/>
          </p:nvSpPr>
          <p:spPr>
            <a:xfrm>
              <a:off x="0" y="0"/>
              <a:ext cx="4416670" cy="685800"/>
            </a:xfrm>
            <a:prstGeom prst="rect">
              <a:avLst/>
            </a:prstGeom>
            <a:solidFill>
              <a:srgbClr val="00B0F0"/>
            </a:solidFill>
            <a:ln w="12700" cap="flat">
              <a:noFill/>
              <a:miter lim="400000"/>
            </a:ln>
            <a:effectLst/>
          </p:spPr>
          <p:txBody>
            <a:bodyPr wrap="square" lIns="45719" tIns="45719" rIns="45719" bIns="45719" numCol="1" anchor="ctr">
              <a:noAutofit/>
            </a:bodyPr>
            <a:lstStyle/>
            <a:p>
              <a:pPr defTabSz="914085">
                <a:defRPr sz="1300" b="1" cap="all">
                  <a:solidFill>
                    <a:srgbClr val="FFFFFF"/>
                  </a:solidFill>
                </a:defRPr>
              </a:pPr>
              <a:endParaRPr sz="1600">
                <a:solidFill>
                  <a:schemeClr val="bg1"/>
                </a:solidFill>
                <a:latin typeface="微軟正黑體" panose="020B0604030504040204" pitchFamily="34" charset="-120"/>
                <a:ea typeface="微軟正黑體" panose="020B0604030504040204" pitchFamily="34" charset="-120"/>
              </a:endParaRPr>
            </a:p>
          </p:txBody>
        </p:sp>
        <p:sp>
          <p:nvSpPr>
            <p:cNvPr id="1164" name="Shape 1164"/>
            <p:cNvSpPr/>
            <p:nvPr/>
          </p:nvSpPr>
          <p:spPr>
            <a:xfrm>
              <a:off x="0" y="65900"/>
              <a:ext cx="4416670" cy="55399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p>
              <a:pPr indent="228516" defTabSz="914085">
                <a:defRPr sz="1600" b="1" cap="all">
                  <a:solidFill>
                    <a:srgbClr val="FFFFFF"/>
                  </a:solidFill>
                </a:defRPr>
              </a:pPr>
              <a:r>
                <a:rPr lang="zh" sz="1600" i="0" dirty="0" smtClean="0">
                  <a:solidFill>
                    <a:schemeClr val="bg1"/>
                  </a:solidFill>
                  <a:latin typeface="微軟正黑體" panose="020B0604030504040204" pitchFamily="34" charset="-120"/>
                  <a:ea typeface="微軟正黑體" panose="020B0604030504040204" pitchFamily="34" charset="-120"/>
                </a:rPr>
                <a:t>支援</a:t>
              </a:r>
              <a:r>
                <a:rPr lang="en-US" sz="1600" dirty="0" smtClean="0">
                  <a:solidFill>
                    <a:schemeClr val="bg1"/>
                  </a:solidFill>
                  <a:latin typeface="微軟正黑體" panose="020B0604030504040204" pitchFamily="34" charset="-120"/>
                  <a:ea typeface="微軟正黑體" panose="020B0604030504040204" pitchFamily="34" charset="-120"/>
                </a:rPr>
                <a:t/>
              </a:r>
              <a:br>
                <a:rPr lang="en-US" sz="1600" dirty="0" smtClean="0">
                  <a:solidFill>
                    <a:schemeClr val="bg1"/>
                  </a:solidFill>
                  <a:latin typeface="微軟正黑體" panose="020B0604030504040204" pitchFamily="34" charset="-120"/>
                  <a:ea typeface="微軟正黑體" panose="020B0604030504040204" pitchFamily="34" charset="-120"/>
                </a:rPr>
              </a:br>
              <a:r>
                <a:rPr lang="zh" sz="1400" i="0" dirty="0" smtClean="0">
                  <a:solidFill>
                    <a:schemeClr val="bg1"/>
                  </a:solidFill>
                  <a:latin typeface="微軟正黑體" panose="020B0604030504040204" pitchFamily="34" charset="-120"/>
                  <a:ea typeface="微軟正黑體" panose="020B0604030504040204" pitchFamily="34" charset="-120"/>
                </a:rPr>
                <a:t>有哪些支援可幫助我的事業成長？</a:t>
              </a:r>
            </a:p>
          </p:txBody>
        </p:sp>
      </p:grpSp>
      <p:sp>
        <p:nvSpPr>
          <p:cNvPr id="1166" name="Shape 1166"/>
          <p:cNvSpPr/>
          <p:nvPr/>
        </p:nvSpPr>
        <p:spPr>
          <a:xfrm>
            <a:off x="76200" y="3389242"/>
            <a:ext cx="4191000" cy="1077190"/>
          </a:xfrm>
          <a:prstGeom prst="rect">
            <a:avLst/>
          </a:prstGeom>
          <a:ln w="12700">
            <a:miter lim="400000"/>
          </a:ln>
          <a:extLst>
            <a:ext uri="{C572A759-6A51-4108-AA02-DFA0A04FC94B}">
              <ma14:wrappingTextBoxFlag xmlns:ma14="http://schemas.microsoft.com/office/mac/drawingml/2011/main" xmlns="" val="1"/>
            </a:ext>
          </a:extLst>
        </p:spPr>
        <p:txBody>
          <a:bodyPr wrap="square" lIns="45705" tIns="45706" rIns="45705" bIns="45706">
            <a:spAutoFit/>
          </a:bodyPr>
          <a:lstStyle/>
          <a:p>
            <a:pPr defTabSz="914085">
              <a:defRPr sz="900" b="1" cap="all">
                <a:solidFill>
                  <a:srgbClr val="FFFFFF"/>
                </a:solidFill>
              </a:defRPr>
            </a:pPr>
            <a:endParaRPr sz="1600" dirty="0">
              <a:solidFill>
                <a:schemeClr val="bg1"/>
              </a:solidFill>
              <a:latin typeface="微軟正黑體" panose="020B0604030504040204" pitchFamily="34" charset="-120"/>
              <a:ea typeface="微軟正黑體" panose="020B0604030504040204" pitchFamily="34" charset="-120"/>
            </a:endParaRPr>
          </a:p>
          <a:p>
            <a:pPr defTabSz="914085">
              <a:defRPr sz="1600" b="1" cap="all">
                <a:solidFill>
                  <a:srgbClr val="FFFFFF"/>
                </a:solidFill>
              </a:defRPr>
            </a:pPr>
            <a:r>
              <a:rPr lang="zh" i="0" dirty="0" smtClean="0">
                <a:solidFill>
                  <a:schemeClr val="bg1"/>
                </a:solidFill>
                <a:latin typeface="微軟正黑體" panose="020B0604030504040204" pitchFamily="34" charset="-120"/>
                <a:ea typeface="微軟正黑體" panose="020B0604030504040204" pitchFamily="34" charset="-120"/>
              </a:rPr>
              <a:t>了解這些內容且做出一個經過深思熟慮的決定，是非常重要的。讓這個決定幫助您進入這個事業，而不是由您獨自創造一個新的事業</a:t>
            </a:r>
          </a:p>
        </p:txBody>
      </p:sp>
      <p:grpSp>
        <p:nvGrpSpPr>
          <p:cNvPr id="1169" name="Group 1169"/>
          <p:cNvGrpSpPr/>
          <p:nvPr/>
        </p:nvGrpSpPr>
        <p:grpSpPr>
          <a:xfrm>
            <a:off x="4270130" y="3956062"/>
            <a:ext cx="4721472" cy="685801"/>
            <a:chOff x="0" y="0"/>
            <a:chExt cx="4721470" cy="685800"/>
          </a:xfrm>
        </p:grpSpPr>
        <p:sp>
          <p:nvSpPr>
            <p:cNvPr id="1167" name="Shape 1167"/>
            <p:cNvSpPr/>
            <p:nvPr/>
          </p:nvSpPr>
          <p:spPr>
            <a:xfrm>
              <a:off x="0" y="0"/>
              <a:ext cx="4721470" cy="685800"/>
            </a:xfrm>
            <a:prstGeom prst="rect">
              <a:avLst/>
            </a:prstGeom>
            <a:solidFill>
              <a:srgbClr val="00B0F0"/>
            </a:solidFill>
            <a:ln w="12700" cap="flat">
              <a:noFill/>
              <a:miter lim="400000"/>
            </a:ln>
            <a:effectLst/>
          </p:spPr>
          <p:txBody>
            <a:bodyPr wrap="square" lIns="45719" tIns="45719" rIns="45719" bIns="45719" numCol="1" anchor="ctr">
              <a:noAutofit/>
            </a:bodyPr>
            <a:lstStyle/>
            <a:p>
              <a:pPr defTabSz="914085">
                <a:spcBef>
                  <a:spcPts val="1200"/>
                </a:spcBef>
                <a:defRPr>
                  <a:solidFill>
                    <a:srgbClr val="FFFFFF"/>
                  </a:solidFill>
                </a:defRPr>
              </a:pPr>
              <a:endParaRPr sz="1600">
                <a:solidFill>
                  <a:schemeClr val="bg1"/>
                </a:solidFill>
                <a:latin typeface="微軟正黑體" panose="020B0604030504040204" pitchFamily="34" charset="-120"/>
                <a:ea typeface="微軟正黑體" panose="020B0604030504040204" pitchFamily="34" charset="-120"/>
              </a:endParaRPr>
            </a:p>
          </p:txBody>
        </p:sp>
        <p:sp>
          <p:nvSpPr>
            <p:cNvPr id="1168" name="Shape 1168"/>
            <p:cNvSpPr/>
            <p:nvPr/>
          </p:nvSpPr>
          <p:spPr>
            <a:xfrm>
              <a:off x="0" y="65900"/>
              <a:ext cx="4721470" cy="553995"/>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p>
              <a:pPr indent="228516" defTabSz="914085">
                <a:spcBef>
                  <a:spcPts val="1200"/>
                </a:spcBef>
                <a:defRPr sz="1600" b="1" cap="all">
                  <a:solidFill>
                    <a:srgbClr val="FFFFFF"/>
                  </a:solidFill>
                </a:defRPr>
              </a:pPr>
              <a:r>
                <a:rPr lang="zh" sz="1600" i="0" dirty="0" smtClean="0">
                  <a:solidFill>
                    <a:schemeClr val="bg1"/>
                  </a:solidFill>
                  <a:latin typeface="微軟正黑體" panose="020B0604030504040204" pitchFamily="34" charset="-120"/>
                  <a:ea typeface="微軟正黑體" panose="020B0604030504040204" pitchFamily="34" charset="-120"/>
                </a:rPr>
                <a:t>如何起步</a:t>
              </a:r>
              <a:r>
                <a:rPr lang="en-US" sz="1600" dirty="0" smtClean="0">
                  <a:solidFill>
                    <a:schemeClr val="bg1"/>
                  </a:solidFill>
                  <a:latin typeface="微軟正黑體" panose="020B0604030504040204" pitchFamily="34" charset="-120"/>
                  <a:ea typeface="微軟正黑體" panose="020B0604030504040204" pitchFamily="34" charset="-120"/>
                </a:rPr>
                <a:t/>
              </a:r>
              <a:br>
                <a:rPr lang="en-US" sz="1600" dirty="0" smtClean="0">
                  <a:solidFill>
                    <a:schemeClr val="bg1"/>
                  </a:solidFill>
                  <a:latin typeface="微軟正黑體" panose="020B0604030504040204" pitchFamily="34" charset="-120"/>
                  <a:ea typeface="微軟正黑體" panose="020B0604030504040204" pitchFamily="34" charset="-120"/>
                </a:rPr>
              </a:br>
              <a:r>
                <a:rPr lang="zh" sz="1400" i="0" dirty="0" smtClean="0">
                  <a:solidFill>
                    <a:schemeClr val="bg1"/>
                  </a:solidFill>
                  <a:latin typeface="微軟正黑體" panose="020B0604030504040204" pitchFamily="34" charset="-120"/>
                  <a:ea typeface="微軟正黑體" panose="020B0604030504040204" pitchFamily="34" charset="-120"/>
                </a:rPr>
                <a:t>我有哪些起步選擇？</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4" name="Rectangle 3"/>
          <p:cNvSpPr/>
          <p:nvPr/>
        </p:nvSpPr>
        <p:spPr>
          <a:xfrm>
            <a:off x="381000" y="543915"/>
            <a:ext cx="8539537" cy="1354217"/>
          </a:xfrm>
          <a:prstGeom prst="rect">
            <a:avLst/>
          </a:prstGeom>
        </p:spPr>
        <p:txBody>
          <a:bodyPr wrap="square">
            <a:spAutoFit/>
          </a:bodyPr>
          <a:lstStyle/>
          <a:p>
            <a:pPr algn="ctr" defTabSz="914400" hangingPunct="1">
              <a:spcAft>
                <a:spcPts val="1200"/>
              </a:spcAft>
            </a:pPr>
            <a:r>
              <a:rPr lang="zh" sz="3600" b="1" i="0" cap="all" dirty="0" smtClean="0">
                <a:solidFill>
                  <a:srgbClr val="FFFFFF"/>
                </a:solidFill>
                <a:latin typeface="微軟正黑體" panose="020B0604030504040204" pitchFamily="34" charset="-120"/>
                <a:ea typeface="微軟正黑體" panose="020B0604030504040204" pitchFamily="34" charset="-120"/>
              </a:rPr>
              <a:t>提醒您</a:t>
            </a:r>
          </a:p>
          <a:p>
            <a:pPr algn="ctr" defTabSz="914400" hangingPunct="1">
              <a:spcAft>
                <a:spcPts val="1200"/>
              </a:spcAft>
            </a:pPr>
            <a:r>
              <a:rPr lang="zh" sz="3600" b="1" i="0" cap="all" dirty="0" smtClean="0">
                <a:solidFill>
                  <a:srgbClr val="FFFFFF"/>
                </a:solidFill>
                <a:latin typeface="微軟正黑體" panose="020B0604030504040204" pitchFamily="34" charset="-120"/>
                <a:ea typeface="微軟正黑體" panose="020B0604030504040204" pitchFamily="34" charset="-120"/>
              </a:rPr>
              <a:t>專業團隊包含：</a:t>
            </a:r>
          </a:p>
        </p:txBody>
      </p:sp>
      <p:grpSp>
        <p:nvGrpSpPr>
          <p:cNvPr id="12" name="Group 11"/>
          <p:cNvGrpSpPr/>
          <p:nvPr/>
        </p:nvGrpSpPr>
        <p:grpSpPr>
          <a:xfrm>
            <a:off x="3281737" y="2038350"/>
            <a:ext cx="2743200" cy="1981200"/>
            <a:chOff x="3281737" y="2038350"/>
            <a:chExt cx="2743200" cy="1981200"/>
          </a:xfrm>
          <a:solidFill>
            <a:srgbClr val="00B0F0"/>
          </a:solidFill>
        </p:grpSpPr>
        <p:sp>
          <p:nvSpPr>
            <p:cNvPr id="6" name="Rectangle 5"/>
            <p:cNvSpPr/>
            <p:nvPr/>
          </p:nvSpPr>
          <p:spPr>
            <a:xfrm>
              <a:off x="3281737" y="2038350"/>
              <a:ext cx="2743200" cy="1981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indent="0" algn="ctr" defTabSz="914400" hangingPunct="1"/>
              <a:endParaRPr lang="en-US" b="1" kern="1200" cap="all" dirty="0">
                <a:solidFill>
                  <a:prstClr val="white"/>
                </a:solidFill>
                <a:latin typeface="微軟正黑體" panose="020B0604030504040204" pitchFamily="34" charset="-120"/>
                <a:ea typeface="微軟正黑體" panose="020B0604030504040204" pitchFamily="34" charset="-120"/>
              </a:endParaRPr>
            </a:p>
            <a:p>
              <a:pPr lvl="1" indent="0" algn="ctr" defTabSz="914400" hangingPunct="1"/>
              <a:endParaRPr lang="en-US" b="1" kern="1200" cap="all" dirty="0">
                <a:solidFill>
                  <a:prstClr val="white"/>
                </a:solidFill>
                <a:latin typeface="微軟正黑體" panose="020B0604030504040204" pitchFamily="34" charset="-120"/>
                <a:ea typeface="微軟正黑體" panose="020B0604030504040204" pitchFamily="34" charset="-120"/>
              </a:endParaRPr>
            </a:p>
            <a:p>
              <a:pPr lvl="1" indent="0" algn="ctr" defTabSz="914400" hangingPunct="1"/>
              <a:endParaRPr lang="en-US" b="1" kern="1200" cap="all" dirty="0">
                <a:solidFill>
                  <a:prstClr val="white"/>
                </a:solidFill>
                <a:latin typeface="微軟正黑體" panose="020B0604030504040204" pitchFamily="34" charset="-120"/>
                <a:ea typeface="微軟正黑體" panose="020B0604030504040204" pitchFamily="34" charset="-120"/>
              </a:endParaRPr>
            </a:p>
            <a:p>
              <a:pPr lvl="1" indent="0" algn="ctr" defTabSz="914400" hangingPunct="1"/>
              <a:endParaRPr lang="en-US" b="1" kern="1200" cap="all" dirty="0">
                <a:solidFill>
                  <a:prstClr val="white"/>
                </a:solidFill>
                <a:latin typeface="微軟正黑體" panose="020B0604030504040204" pitchFamily="34" charset="-120"/>
                <a:ea typeface="微軟正黑體" panose="020B0604030504040204" pitchFamily="34" charset="-120"/>
              </a:endParaRPr>
            </a:p>
            <a:p>
              <a:pPr lvl="1" indent="0" algn="ctr" defTabSz="914400" hangingPunct="1"/>
              <a:r>
                <a:rPr lang="zh" sz="1800" b="1" i="0" cap="all" dirty="0" smtClean="0">
                  <a:solidFill>
                    <a:srgbClr val="FFFFFF"/>
                  </a:solidFill>
                  <a:latin typeface="微軟正黑體" panose="020B0604030504040204" pitchFamily="34" charset="-120"/>
                  <a:ea typeface="微軟正黑體" panose="020B0604030504040204" pitchFamily="34" charset="-120"/>
                </a:rPr>
                <a:t>設計中心＆</a:t>
              </a:r>
              <a:r>
                <a:rPr lang="zh-TW" altLang="en-US" sz="1800" b="1" i="0" cap="all" dirty="0" smtClean="0">
                  <a:solidFill>
                    <a:srgbClr val="FFFFFF"/>
                  </a:solidFill>
                  <a:latin typeface="微軟正黑體" panose="020B0604030504040204" pitchFamily="34" charset="-120"/>
                  <a:ea typeface="微軟正黑體" panose="020B0604030504040204" pitchFamily="34" charset="-120"/>
                </a:rPr>
                <a:t>數碼</a:t>
              </a:r>
              <a:r>
                <a:rPr lang="zh" sz="1800" b="1" i="0" cap="all" dirty="0" smtClean="0">
                  <a:solidFill>
                    <a:srgbClr val="FFFFFF"/>
                  </a:solidFill>
                  <a:latin typeface="微軟正黑體" panose="020B0604030504040204" pitchFamily="34" charset="-120"/>
                  <a:ea typeface="微軟正黑體" panose="020B0604030504040204" pitchFamily="34" charset="-120"/>
                </a:rPr>
                <a:t>行銷團隊 </a:t>
              </a:r>
            </a:p>
          </p:txBody>
        </p:sp>
        <p:pic>
          <p:nvPicPr>
            <p:cNvPr id="8" name="Picture 7"/>
            <p:cNvPicPr>
              <a:picLocks noChangeAspect="1"/>
            </p:cNvPicPr>
            <p:nvPr/>
          </p:nvPicPr>
          <p:blipFill>
            <a:blip r:embed="rId3" cstate="email">
              <a:extLst>
                <a:ext uri="{BEBA8EAE-BF5A-486C-A8C5-ECC9F3942E4B}">
                  <a14:imgProps xmlns:a14="http://schemas.microsoft.com/office/drawing/2010/main">
                    <a14:imgLayer r:embed="rId4">
                      <a14:imgEffect>
                        <a14:brightnessContrast bright="100000"/>
                      </a14:imgEffect>
                    </a14:imgLayer>
                  </a14:imgProps>
                </a:ext>
                <a:ext uri="{28A0092B-C50C-407E-A947-70E740481C1C}">
                  <a14:useLocalDpi xmlns:a14="http://schemas.microsoft.com/office/drawing/2010/main"/>
                </a:ext>
              </a:extLst>
            </a:blip>
            <a:stretch>
              <a:fillRect/>
            </a:stretch>
          </p:blipFill>
          <p:spPr>
            <a:xfrm>
              <a:off x="4165615" y="2317765"/>
              <a:ext cx="1015985" cy="1015985"/>
            </a:xfrm>
            <a:prstGeom prst="rect">
              <a:avLst/>
            </a:prstGeom>
            <a:grpFill/>
          </p:spPr>
        </p:pic>
      </p:grpSp>
      <p:grpSp>
        <p:nvGrpSpPr>
          <p:cNvPr id="13" name="Group 12"/>
          <p:cNvGrpSpPr/>
          <p:nvPr/>
        </p:nvGrpSpPr>
        <p:grpSpPr>
          <a:xfrm>
            <a:off x="6177337" y="2038136"/>
            <a:ext cx="2743200" cy="1981200"/>
            <a:chOff x="6177337" y="2038136"/>
            <a:chExt cx="2743200" cy="1981200"/>
          </a:xfrm>
          <a:solidFill>
            <a:schemeClr val="tx1">
              <a:lumMod val="50000"/>
              <a:lumOff val="50000"/>
            </a:schemeClr>
          </a:solidFill>
        </p:grpSpPr>
        <p:sp>
          <p:nvSpPr>
            <p:cNvPr id="7" name="Rectangle 6"/>
            <p:cNvSpPr/>
            <p:nvPr/>
          </p:nvSpPr>
          <p:spPr>
            <a:xfrm>
              <a:off x="6177337" y="2038136"/>
              <a:ext cx="2743200" cy="198120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indent="0" algn="ctr" defTabSz="914400" hangingPunct="1"/>
              <a:endParaRPr lang="en-US" b="1" kern="1200" cap="all" dirty="0">
                <a:solidFill>
                  <a:prstClr val="white"/>
                </a:solidFill>
                <a:latin typeface="微軟正黑體" panose="020B0604030504040204" pitchFamily="34" charset="-120"/>
                <a:ea typeface="微軟正黑體" panose="020B0604030504040204" pitchFamily="34" charset="-120"/>
              </a:endParaRPr>
            </a:p>
            <a:p>
              <a:pPr lvl="1" indent="0" algn="ctr" defTabSz="914400" hangingPunct="1"/>
              <a:endParaRPr lang="en-US" b="1" kern="1200" cap="all" dirty="0">
                <a:solidFill>
                  <a:prstClr val="white"/>
                </a:solidFill>
                <a:latin typeface="微軟正黑體" panose="020B0604030504040204" pitchFamily="34" charset="-120"/>
                <a:ea typeface="微軟正黑體" panose="020B0604030504040204" pitchFamily="34" charset="-120"/>
              </a:endParaRPr>
            </a:p>
            <a:p>
              <a:pPr lvl="1" indent="0" algn="ctr" defTabSz="914400" hangingPunct="1"/>
              <a:endParaRPr lang="en-US" b="1" kern="1200" cap="all" dirty="0">
                <a:solidFill>
                  <a:prstClr val="white"/>
                </a:solidFill>
                <a:latin typeface="微軟正黑體" panose="020B0604030504040204" pitchFamily="34" charset="-120"/>
                <a:ea typeface="微軟正黑體" panose="020B0604030504040204" pitchFamily="34" charset="-120"/>
              </a:endParaRPr>
            </a:p>
            <a:p>
              <a:pPr lvl="1" indent="0" algn="ctr" defTabSz="914400" hangingPunct="1"/>
              <a:endParaRPr lang="en-US" b="1" kern="1200" cap="all" dirty="0">
                <a:solidFill>
                  <a:prstClr val="white"/>
                </a:solidFill>
                <a:latin typeface="微軟正黑體" panose="020B0604030504040204" pitchFamily="34" charset="-120"/>
                <a:ea typeface="微軟正黑體" panose="020B0604030504040204" pitchFamily="34" charset="-120"/>
              </a:endParaRPr>
            </a:p>
            <a:p>
              <a:pPr lvl="1" indent="0" algn="ctr" defTabSz="914400" hangingPunct="1"/>
              <a:r>
                <a:rPr lang="zh" sz="1800" b="1" i="0" cap="all" dirty="0" smtClean="0">
                  <a:solidFill>
                    <a:srgbClr val="FFFFFF"/>
                  </a:solidFill>
                  <a:latin typeface="微軟正黑體" panose="020B0604030504040204" pitchFamily="34" charset="-120"/>
                  <a:ea typeface="微軟正黑體" panose="020B0604030504040204" pitchFamily="34" charset="-120"/>
                </a:rPr>
                <a:t>顧客服務</a:t>
              </a:r>
            </a:p>
          </p:txBody>
        </p:sp>
        <p:pic>
          <p:nvPicPr>
            <p:cNvPr id="9" name="Picture 3" descr="C:\Users\USER\Downloads\call37.png"/>
            <p:cNvPicPr>
              <a:picLocks noChangeAspect="1" noChangeArrowheads="1"/>
            </p:cNvPicPr>
            <p:nvPr/>
          </p:nvPicPr>
          <p:blipFill>
            <a:blip r:embed="rId5" cstate="email">
              <a:extLst>
                <a:ext uri="{BEBA8EAE-BF5A-486C-A8C5-ECC9F3942E4B}">
                  <a14:imgProps xmlns:a14="http://schemas.microsoft.com/office/drawing/2010/main">
                    <a14:imgLayer r:embed="rId6">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7099193" y="2376015"/>
              <a:ext cx="899488" cy="899484"/>
            </a:xfrm>
            <a:prstGeom prst="rect">
              <a:avLst/>
            </a:prstGeom>
            <a:grpFill/>
            <a:extLst/>
          </p:spPr>
        </p:pic>
      </p:grpSp>
      <p:grpSp>
        <p:nvGrpSpPr>
          <p:cNvPr id="11" name="Group 10"/>
          <p:cNvGrpSpPr/>
          <p:nvPr/>
        </p:nvGrpSpPr>
        <p:grpSpPr>
          <a:xfrm>
            <a:off x="381000" y="2038350"/>
            <a:ext cx="2743200" cy="1981200"/>
            <a:chOff x="381000" y="2038350"/>
            <a:chExt cx="2743200" cy="1981200"/>
          </a:xfrm>
        </p:grpSpPr>
        <p:sp>
          <p:nvSpPr>
            <p:cNvPr id="5" name="Rectangle 4"/>
            <p:cNvSpPr/>
            <p:nvPr/>
          </p:nvSpPr>
          <p:spPr>
            <a:xfrm>
              <a:off x="381000" y="2038350"/>
              <a:ext cx="2743200" cy="1981200"/>
            </a:xfrm>
            <a:prstGeom prst="rect">
              <a:avLst/>
            </a:prstGeom>
            <a:solidFill>
              <a:srgbClr val="92D05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1" indent="0" algn="ctr" defTabSz="914400" hangingPunct="1"/>
              <a:endParaRPr lang="en-US" b="1" kern="1200" cap="all" dirty="0">
                <a:solidFill>
                  <a:prstClr val="white"/>
                </a:solidFill>
                <a:latin typeface="微軟正黑體" panose="020B0604030504040204" pitchFamily="34" charset="-120"/>
                <a:ea typeface="微軟正黑體" panose="020B0604030504040204" pitchFamily="34" charset="-120"/>
              </a:endParaRPr>
            </a:p>
            <a:p>
              <a:pPr lvl="1" indent="0" algn="ctr" defTabSz="914400" hangingPunct="1"/>
              <a:endParaRPr lang="en-US" b="1" kern="1200" cap="all" dirty="0">
                <a:solidFill>
                  <a:prstClr val="white"/>
                </a:solidFill>
                <a:latin typeface="微軟正黑體" panose="020B0604030504040204" pitchFamily="34" charset="-120"/>
                <a:ea typeface="微軟正黑體" panose="020B0604030504040204" pitchFamily="34" charset="-120"/>
              </a:endParaRPr>
            </a:p>
            <a:p>
              <a:pPr lvl="1" indent="0" algn="ctr" defTabSz="914400" hangingPunct="1"/>
              <a:endParaRPr lang="en-US" b="1" kern="1200" cap="all" dirty="0">
                <a:solidFill>
                  <a:prstClr val="white"/>
                </a:solidFill>
                <a:latin typeface="微軟正黑體" panose="020B0604030504040204" pitchFamily="34" charset="-120"/>
                <a:ea typeface="微軟正黑體" panose="020B0604030504040204" pitchFamily="34" charset="-120"/>
              </a:endParaRPr>
            </a:p>
            <a:p>
              <a:pPr lvl="1" indent="0" algn="ctr" defTabSz="914400" hangingPunct="1"/>
              <a:endParaRPr lang="en-US" b="1" kern="1200" cap="all" dirty="0">
                <a:solidFill>
                  <a:prstClr val="white"/>
                </a:solidFill>
                <a:latin typeface="微軟正黑體" panose="020B0604030504040204" pitchFamily="34" charset="-120"/>
                <a:ea typeface="微軟正黑體" panose="020B0604030504040204" pitchFamily="34" charset="-120"/>
              </a:endParaRPr>
            </a:p>
            <a:p>
              <a:pPr lvl="1" indent="0" algn="ctr" defTabSz="914400" hangingPunct="1"/>
              <a:r>
                <a:rPr lang="zh" sz="1800" b="1" i="0" cap="all" dirty="0" smtClean="0">
                  <a:solidFill>
                    <a:srgbClr val="FFFFFF"/>
                  </a:solidFill>
                  <a:latin typeface="微軟正黑體" panose="020B0604030504040204" pitchFamily="34" charset="-120"/>
                  <a:ea typeface="微軟正黑體" panose="020B0604030504040204" pitchFamily="34" charset="-120"/>
                </a:rPr>
                <a:t>產品專員</a:t>
              </a:r>
            </a:p>
          </p:txBody>
        </p:sp>
        <p:pic>
          <p:nvPicPr>
            <p:cNvPr id="10" name="Picture 2" descr="C:\Users\USER\Downloads\important.png"/>
            <p:cNvPicPr>
              <a:picLocks noChangeAspect="1" noChangeArrowheads="1"/>
            </p:cNvPicPr>
            <p:nvPr/>
          </p:nvPicPr>
          <p:blipFill>
            <a:blip r:embed="rId7" cstate="email">
              <a:extLst>
                <a:ext uri="{BEBA8EAE-BF5A-486C-A8C5-ECC9F3942E4B}">
                  <a14:imgProps xmlns:a14="http://schemas.microsoft.com/office/drawing/2010/main">
                    <a14:imgLayer r:embed="rId8">
                      <a14:imgEffect>
                        <a14:brightnessContrast bright="100000"/>
                      </a14:imgEffect>
                    </a14:imgLayer>
                  </a14:imgProps>
                </a:ext>
                <a:ext uri="{28A0092B-C50C-407E-A947-70E740481C1C}">
                  <a14:useLocalDpi xmlns:a14="http://schemas.microsoft.com/office/drawing/2010/main"/>
                </a:ext>
              </a:extLst>
            </a:blip>
            <a:srcRect/>
            <a:stretch>
              <a:fillRect/>
            </a:stretch>
          </p:blipFill>
          <p:spPr bwMode="auto">
            <a:xfrm>
              <a:off x="1313156" y="2419350"/>
              <a:ext cx="876096" cy="876096"/>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3593210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7" name="Shape 1617"/>
          <p:cNvSpPr/>
          <p:nvPr/>
        </p:nvSpPr>
        <p:spPr>
          <a:xfrm>
            <a:off x="152400" y="285750"/>
            <a:ext cx="8798491" cy="809626"/>
          </a:xfrm>
          <a:prstGeom prst="rect">
            <a:avLst/>
          </a:prstGeom>
          <a:solidFill>
            <a:srgbClr val="93BF3E"/>
          </a:solidFill>
          <a:ln w="12700">
            <a:miter lim="400000"/>
          </a:ln>
          <a:effectLst>
            <a:outerShdw blurRad="38100" dist="23000" dir="5400000" rotWithShape="0">
              <a:srgbClr val="000000">
                <a:alpha val="35000"/>
              </a:srgbClr>
            </a:outerShdw>
          </a:effectLst>
        </p:spPr>
        <p:txBody>
          <a:bodyPr lIns="45705" tIns="45706" rIns="45705" bIns="45706" anchor="ctr"/>
          <a:lstStyle/>
          <a:p>
            <a:pPr algn="ctr">
              <a:defRPr>
                <a:solidFill>
                  <a:srgbClr val="FFFFFF"/>
                </a:solidFill>
              </a:defRPr>
            </a:pPr>
            <a:endParaRPr>
              <a:latin typeface="微軟正黑體" panose="020B0604030504040204" pitchFamily="34" charset="-120"/>
              <a:ea typeface="微軟正黑體" panose="020B0604030504040204" pitchFamily="34" charset="-120"/>
            </a:endParaRPr>
          </a:p>
        </p:txBody>
      </p:sp>
      <p:sp>
        <p:nvSpPr>
          <p:cNvPr id="1618" name="Shape 1618"/>
          <p:cNvSpPr/>
          <p:nvPr/>
        </p:nvSpPr>
        <p:spPr>
          <a:xfrm>
            <a:off x="778917" y="408460"/>
            <a:ext cx="7517294" cy="623246"/>
          </a:xfrm>
          <a:prstGeom prst="rect">
            <a:avLst/>
          </a:prstGeom>
          <a:ln w="12700">
            <a:miter lim="400000"/>
          </a:ln>
          <a:extLst>
            <a:ext uri="{C572A759-6A51-4108-AA02-DFA0A04FC94B}">
              <ma14:wrappingTextBoxFlag xmlns:ma14="http://schemas.microsoft.com/office/mac/drawingml/2011/main" xmlns="" val="1"/>
            </a:ext>
          </a:extLst>
        </p:spPr>
        <p:txBody>
          <a:bodyPr lIns="34289" tIns="34289" rIns="34289" bIns="34289">
            <a:spAutoFit/>
          </a:bodyPr>
          <a:lstStyle>
            <a:lvl1pPr algn="ctr">
              <a:tabLst>
                <a:tab pos="76200" algn="l"/>
              </a:tabLst>
              <a:defRPr sz="2600" cap="all">
                <a:solidFill>
                  <a:srgbClr val="FFFFFF"/>
                </a:solidFill>
                <a:latin typeface="DIN-Bold"/>
                <a:ea typeface="DIN-Bold"/>
                <a:cs typeface="DIN-Bold"/>
                <a:sym typeface="DIN-Bold"/>
              </a:defRPr>
            </a:lvl1pPr>
          </a:lstStyle>
          <a:p>
            <a:r>
              <a:rPr lang="zh" sz="3600" b="1" i="0" dirty="0" smtClean="0">
                <a:solidFill>
                  <a:srgbClr val="FFFFFF"/>
                </a:solidFill>
                <a:latin typeface="微軟正黑體" panose="020B0604030504040204" pitchFamily="34" charset="-120"/>
                <a:ea typeface="微軟正黑體" panose="020B0604030504040204" pitchFamily="34" charset="-120"/>
              </a:rPr>
              <a:t>已經證實的成功系統</a:t>
            </a:r>
          </a:p>
        </p:txBody>
      </p:sp>
      <p:pic>
        <p:nvPicPr>
          <p:cNvPr id="1619" name="image7.png" descr="AdobeStock_60157044.png"/>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152403" y="1432142"/>
            <a:ext cx="2721427" cy="2765137"/>
          </a:xfrm>
          <a:prstGeom prst="rect">
            <a:avLst/>
          </a:prstGeom>
          <a:ln w="12700">
            <a:miter lim="400000"/>
          </a:ln>
        </p:spPr>
      </p:pic>
      <p:sp>
        <p:nvSpPr>
          <p:cNvPr id="1620" name="Shape 1620"/>
          <p:cNvSpPr/>
          <p:nvPr/>
        </p:nvSpPr>
        <p:spPr>
          <a:xfrm>
            <a:off x="152403" y="4290322"/>
            <a:ext cx="2721427" cy="623246"/>
          </a:xfrm>
          <a:prstGeom prst="rect">
            <a:avLst/>
          </a:prstGeom>
          <a:ln w="12700">
            <a:miter lim="400000"/>
          </a:ln>
          <a:extLst>
            <a:ext uri="{C572A759-6A51-4108-AA02-DFA0A04FC94B}">
              <ma14:wrappingTextBoxFlag xmlns:ma14="http://schemas.microsoft.com/office/mac/drawingml/2011/main" xmlns="" val="1"/>
            </a:ext>
          </a:extLst>
        </p:spPr>
        <p:txBody>
          <a:bodyPr lIns="34289" tIns="34289" rIns="34289" bIns="34289">
            <a:spAutoFit/>
          </a:bodyPr>
          <a:lstStyle>
            <a:lvl1pPr algn="ctr">
              <a:defRPr sz="1200">
                <a:latin typeface="DIN-Medium"/>
                <a:ea typeface="DIN-Medium"/>
                <a:cs typeface="DIN-Medium"/>
                <a:sym typeface="DIN-Medium"/>
              </a:defRPr>
            </a:lvl1pPr>
          </a:lstStyle>
          <a:p>
            <a:r>
              <a:rPr lang="zh" sz="1800" b="1" i="0" dirty="0" smtClean="0">
                <a:solidFill>
                  <a:srgbClr val="000000"/>
                </a:solidFill>
                <a:latin typeface="微軟正黑體" panose="020B0604030504040204" pitchFamily="34" charset="-120"/>
                <a:ea typeface="微軟正黑體" panose="020B0604030504040204" pitchFamily="34" charset="-120"/>
              </a:rPr>
              <a:t>您與</a:t>
            </a:r>
            <a:r>
              <a:rPr lang="zh-TW" altLang="en-US" sz="1800" b="1" i="0" dirty="0" smtClean="0">
                <a:solidFill>
                  <a:srgbClr val="000000"/>
                </a:solidFill>
                <a:latin typeface="微軟正黑體" panose="020B0604030504040204" pitchFamily="34" charset="-120"/>
                <a:ea typeface="微軟正黑體" panose="020B0604030504040204" pitchFamily="34" charset="-120"/>
              </a:rPr>
              <a:t>企業老闆</a:t>
            </a:r>
            <a:r>
              <a:rPr lang="zh" sz="1800" b="1" i="0" dirty="0" smtClean="0">
                <a:solidFill>
                  <a:srgbClr val="000000"/>
                </a:solidFill>
                <a:latin typeface="微軟正黑體" panose="020B0604030504040204" pitchFamily="34" charset="-120"/>
                <a:ea typeface="微軟正黑體" panose="020B0604030504040204" pitchFamily="34" charset="-120"/>
              </a:rPr>
              <a:t>交談並約定會談</a:t>
            </a:r>
          </a:p>
        </p:txBody>
      </p:sp>
      <p:sp>
        <p:nvSpPr>
          <p:cNvPr id="1621" name="Shape 1621"/>
          <p:cNvSpPr/>
          <p:nvPr/>
        </p:nvSpPr>
        <p:spPr>
          <a:xfrm>
            <a:off x="6213691" y="4295761"/>
            <a:ext cx="2737189" cy="623246"/>
          </a:xfrm>
          <a:prstGeom prst="rect">
            <a:avLst/>
          </a:prstGeom>
          <a:ln w="12700">
            <a:miter lim="400000"/>
          </a:ln>
          <a:extLst>
            <a:ext uri="{C572A759-6A51-4108-AA02-DFA0A04FC94B}">
              <ma14:wrappingTextBoxFlag xmlns:ma14="http://schemas.microsoft.com/office/mac/drawingml/2011/main" xmlns="" val="1"/>
            </a:ext>
          </a:extLst>
        </p:spPr>
        <p:txBody>
          <a:bodyPr lIns="34289" tIns="34289" rIns="34289" bIns="34289">
            <a:spAutoFit/>
          </a:bodyPr>
          <a:lstStyle>
            <a:lvl1pPr algn="ctr">
              <a:defRPr sz="1200">
                <a:latin typeface="DIN-Medium"/>
                <a:ea typeface="DIN-Medium"/>
                <a:cs typeface="DIN-Medium"/>
                <a:sym typeface="DIN-Medium"/>
              </a:defRPr>
            </a:lvl1pPr>
          </a:lstStyle>
          <a:p>
            <a:r>
              <a:rPr lang="zh" sz="1800" b="1" i="0" dirty="0" smtClean="0">
                <a:solidFill>
                  <a:srgbClr val="000000"/>
                </a:solidFill>
                <a:latin typeface="微軟正黑體" panose="020B0604030504040204" pitchFamily="34" charset="-120"/>
                <a:ea typeface="微軟正黑體" panose="020B0604030504040204" pitchFamily="34" charset="-120"/>
              </a:rPr>
              <a:t>顧客得到一個很棒的網站和支援來行銷生意</a:t>
            </a:r>
          </a:p>
        </p:txBody>
      </p:sp>
      <p:pic>
        <p:nvPicPr>
          <p:cNvPr id="1622" name="image76.png"/>
          <p:cNvPicPr>
            <a:picLocks noChangeAspect="1"/>
          </p:cNvPicPr>
          <p:nvPr/>
        </p:nvPicPr>
        <p:blipFill>
          <a:blip r:embed="rId4" cstate="email">
            <a:extLst>
              <a:ext uri="{28A0092B-C50C-407E-A947-70E740481C1C}">
                <a14:useLocalDpi xmlns:a14="http://schemas.microsoft.com/office/drawing/2010/main"/>
              </a:ext>
            </a:extLst>
          </a:blip>
          <a:srcRect/>
          <a:stretch>
            <a:fillRect/>
          </a:stretch>
        </p:blipFill>
        <p:spPr>
          <a:xfrm>
            <a:off x="6213691" y="1436909"/>
            <a:ext cx="2737189" cy="2765137"/>
          </a:xfrm>
          <a:prstGeom prst="rect">
            <a:avLst/>
          </a:prstGeom>
          <a:ln w="12700">
            <a:miter lim="400000"/>
          </a:ln>
        </p:spPr>
      </p:pic>
      <p:pic>
        <p:nvPicPr>
          <p:cNvPr id="1623" name="image77.png"/>
          <p:cNvPicPr>
            <a:picLocks noChangeAspect="1"/>
          </p:cNvPicPr>
          <p:nvPr/>
        </p:nvPicPr>
        <p:blipFill>
          <a:blip r:embed="rId5" cstate="email">
            <a:extLst>
              <a:ext uri="{28A0092B-C50C-407E-A947-70E740481C1C}">
                <a14:useLocalDpi xmlns:a14="http://schemas.microsoft.com/office/drawing/2010/main"/>
              </a:ext>
            </a:extLst>
          </a:blip>
          <a:srcRect l="30776"/>
          <a:stretch>
            <a:fillRect/>
          </a:stretch>
        </p:blipFill>
        <p:spPr>
          <a:xfrm>
            <a:off x="3095005" y="1432137"/>
            <a:ext cx="2885147" cy="2778533"/>
          </a:xfrm>
          <a:prstGeom prst="rect">
            <a:avLst/>
          </a:prstGeom>
          <a:ln w="12700">
            <a:miter lim="400000"/>
          </a:ln>
        </p:spPr>
      </p:pic>
      <p:sp>
        <p:nvSpPr>
          <p:cNvPr id="1624" name="Shape 1624"/>
          <p:cNvSpPr/>
          <p:nvPr/>
        </p:nvSpPr>
        <p:spPr>
          <a:xfrm>
            <a:off x="3094991" y="4290322"/>
            <a:ext cx="2885146" cy="623246"/>
          </a:xfrm>
          <a:prstGeom prst="rect">
            <a:avLst/>
          </a:prstGeom>
          <a:ln w="12700">
            <a:miter lim="400000"/>
          </a:ln>
          <a:extLst>
            <a:ext uri="{C572A759-6A51-4108-AA02-DFA0A04FC94B}">
              <ma14:wrappingTextBoxFlag xmlns:ma14="http://schemas.microsoft.com/office/mac/drawingml/2011/main" xmlns="" val="1"/>
            </a:ext>
          </a:extLst>
        </p:spPr>
        <p:txBody>
          <a:bodyPr lIns="34289" tIns="34289" rIns="34289" bIns="34289">
            <a:spAutoFit/>
          </a:bodyPr>
          <a:lstStyle/>
          <a:p>
            <a:pPr algn="ctr">
              <a:defRPr sz="1200">
                <a:latin typeface="DIN-Medium"/>
                <a:ea typeface="DIN-Medium"/>
                <a:cs typeface="DIN-Medium"/>
                <a:sym typeface="DIN-Medium"/>
              </a:defRPr>
            </a:pPr>
            <a:r>
              <a:rPr lang="zh" sz="1800" b="1" i="0" dirty="0" smtClean="0">
                <a:solidFill>
                  <a:srgbClr val="000000"/>
                </a:solidFill>
                <a:latin typeface="微軟正黑體" panose="020B0604030504040204" pitchFamily="34" charset="-120"/>
                <a:ea typeface="微軟正黑體" panose="020B0604030504040204" pitchFamily="34" charset="-120"/>
              </a:rPr>
              <a:t>銷售團隊</a:t>
            </a:r>
          </a:p>
          <a:p>
            <a:pPr algn="ctr">
              <a:defRPr sz="1200">
                <a:latin typeface="DIN-Medium"/>
                <a:ea typeface="DIN-Medium"/>
                <a:cs typeface="DIN-Medium"/>
                <a:sym typeface="DIN-Medium"/>
              </a:defRPr>
            </a:pPr>
            <a:r>
              <a:rPr lang="zh" sz="1800" b="1" i="0" dirty="0" smtClean="0">
                <a:solidFill>
                  <a:srgbClr val="000000"/>
                </a:solidFill>
                <a:latin typeface="微軟正黑體" panose="020B0604030504040204" pitchFamily="34" charset="-120"/>
                <a:ea typeface="微軟正黑體" panose="020B0604030504040204" pitchFamily="34" charset="-120"/>
              </a:rPr>
              <a:t>設計、</a:t>
            </a:r>
            <a:r>
              <a:rPr lang="zh-TW" altLang="en-US" sz="1800" b="1" i="0" dirty="0" smtClean="0">
                <a:solidFill>
                  <a:srgbClr val="000000"/>
                </a:solidFill>
                <a:latin typeface="微軟正黑體" panose="020B0604030504040204" pitchFamily="34" charset="-120"/>
                <a:ea typeface="微軟正黑體" panose="020B0604030504040204" pitchFamily="34" charset="-120"/>
              </a:rPr>
              <a:t>數碼</a:t>
            </a:r>
            <a:r>
              <a:rPr lang="zh" sz="1800" b="1" i="0" dirty="0" smtClean="0">
                <a:solidFill>
                  <a:srgbClr val="000000"/>
                </a:solidFill>
                <a:latin typeface="微軟正黑體" panose="020B0604030504040204" pitchFamily="34" charset="-120"/>
                <a:ea typeface="微軟正黑體" panose="020B0604030504040204" pitchFamily="34" charset="-120"/>
              </a:rPr>
              <a:t>行銷、支援團隊</a:t>
            </a:r>
          </a:p>
        </p:txBody>
      </p:sp>
    </p:spTree>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1" nodeType="clickEffect">
                                  <p:stCondLst>
                                    <p:cond delay="0"/>
                                  </p:stCondLst>
                                  <p:iterate>
                                    <p:tmAbs val="0"/>
                                  </p:iterate>
                                  <p:childTnLst>
                                    <p:set>
                                      <p:cBhvr>
                                        <p:cTn id="6" fill="hold"/>
                                        <p:tgtEl>
                                          <p:spTgt spid="1624"/>
                                        </p:tgtEl>
                                        <p:attrNameLst>
                                          <p:attrName>style.visibility</p:attrName>
                                        </p:attrNameLst>
                                      </p:cBhvr>
                                      <p:to>
                                        <p:strVal val="visible"/>
                                      </p:to>
                                    </p:set>
                                    <p:anim calcmode="lin" valueType="num">
                                      <p:cBhvr>
                                        <p:cTn id="7" dur="1000" fill="hold"/>
                                        <p:tgtEl>
                                          <p:spTgt spid="1624"/>
                                        </p:tgtEl>
                                        <p:attrNameLst>
                                          <p:attrName>ppt_w</p:attrName>
                                        </p:attrNameLst>
                                      </p:cBhvr>
                                      <p:tavLst>
                                        <p:tav tm="0">
                                          <p:val>
                                            <p:fltVal val="0"/>
                                          </p:val>
                                        </p:tav>
                                        <p:tav tm="100000">
                                          <p:val>
                                            <p:strVal val="#ppt_w"/>
                                          </p:val>
                                        </p:tav>
                                      </p:tavLst>
                                    </p:anim>
                                    <p:anim calcmode="lin" valueType="num">
                                      <p:cBhvr>
                                        <p:cTn id="8" dur="1000" fill="hold"/>
                                        <p:tgtEl>
                                          <p:spTgt spid="1624"/>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23" presetClass="entr" presetSubtype="16" fill="hold" grpId="2" nodeType="afterEffect">
                                  <p:stCondLst>
                                    <p:cond delay="0"/>
                                  </p:stCondLst>
                                  <p:iterate>
                                    <p:tmAbs val="0"/>
                                  </p:iterate>
                                  <p:childTnLst>
                                    <p:set>
                                      <p:cBhvr>
                                        <p:cTn id="11" fill="hold"/>
                                        <p:tgtEl>
                                          <p:spTgt spid="1623"/>
                                        </p:tgtEl>
                                        <p:attrNameLst>
                                          <p:attrName>style.visibility</p:attrName>
                                        </p:attrNameLst>
                                      </p:cBhvr>
                                      <p:to>
                                        <p:strVal val="visible"/>
                                      </p:to>
                                    </p:set>
                                    <p:anim calcmode="lin" valueType="num">
                                      <p:cBhvr>
                                        <p:cTn id="12" dur="1000" fill="hold"/>
                                        <p:tgtEl>
                                          <p:spTgt spid="1623"/>
                                        </p:tgtEl>
                                        <p:attrNameLst>
                                          <p:attrName>ppt_w</p:attrName>
                                        </p:attrNameLst>
                                      </p:cBhvr>
                                      <p:tavLst>
                                        <p:tav tm="0">
                                          <p:val>
                                            <p:fltVal val="0"/>
                                          </p:val>
                                        </p:tav>
                                        <p:tav tm="100000">
                                          <p:val>
                                            <p:strVal val="#ppt_w"/>
                                          </p:val>
                                        </p:tav>
                                      </p:tavLst>
                                    </p:anim>
                                    <p:anim calcmode="lin" valueType="num">
                                      <p:cBhvr>
                                        <p:cTn id="13" dur="1000" fill="hold"/>
                                        <p:tgtEl>
                                          <p:spTgt spid="1623"/>
                                        </p:tgtEl>
                                        <p:attrNameLst>
                                          <p:attrName>ppt_h</p:attrName>
                                        </p:attrNameLst>
                                      </p:cBhvr>
                                      <p:tavLst>
                                        <p:tav tm="0">
                                          <p:val>
                                            <p:fltVal val="0"/>
                                          </p:val>
                                        </p:tav>
                                        <p:tav tm="100000">
                                          <p:val>
                                            <p:strVal val="#ppt_h"/>
                                          </p:val>
                                        </p:tav>
                                      </p:tavLst>
                                    </p:anim>
                                  </p:childTnLst>
                                </p:cTn>
                              </p:par>
                            </p:childTnLst>
                          </p:cTn>
                        </p:par>
                      </p:childTnLst>
                    </p:cTn>
                  </p:par>
                  <p:par>
                    <p:cTn id="14" fill="hold">
                      <p:stCondLst>
                        <p:cond delay="indefinite"/>
                      </p:stCondLst>
                      <p:childTnLst>
                        <p:par>
                          <p:cTn id="15" fill="hold">
                            <p:stCondLst>
                              <p:cond delay="0"/>
                            </p:stCondLst>
                            <p:childTnLst>
                              <p:par>
                                <p:cTn id="16" presetID="23" presetClass="entr" presetSubtype="16" fill="hold" grpId="3" nodeType="clickEffect">
                                  <p:stCondLst>
                                    <p:cond delay="0"/>
                                  </p:stCondLst>
                                  <p:iterate>
                                    <p:tmAbs val="0"/>
                                  </p:iterate>
                                  <p:childTnLst>
                                    <p:set>
                                      <p:cBhvr>
                                        <p:cTn id="17" fill="hold"/>
                                        <p:tgtEl>
                                          <p:spTgt spid="1622"/>
                                        </p:tgtEl>
                                        <p:attrNameLst>
                                          <p:attrName>style.visibility</p:attrName>
                                        </p:attrNameLst>
                                      </p:cBhvr>
                                      <p:to>
                                        <p:strVal val="visible"/>
                                      </p:to>
                                    </p:set>
                                    <p:anim calcmode="lin" valueType="num">
                                      <p:cBhvr>
                                        <p:cTn id="18" dur="1000" fill="hold"/>
                                        <p:tgtEl>
                                          <p:spTgt spid="1622"/>
                                        </p:tgtEl>
                                        <p:attrNameLst>
                                          <p:attrName>ppt_w</p:attrName>
                                        </p:attrNameLst>
                                      </p:cBhvr>
                                      <p:tavLst>
                                        <p:tav tm="0">
                                          <p:val>
                                            <p:fltVal val="0"/>
                                          </p:val>
                                        </p:tav>
                                        <p:tav tm="100000">
                                          <p:val>
                                            <p:strVal val="#ppt_w"/>
                                          </p:val>
                                        </p:tav>
                                      </p:tavLst>
                                    </p:anim>
                                    <p:anim calcmode="lin" valueType="num">
                                      <p:cBhvr>
                                        <p:cTn id="19" dur="1000" fill="hold"/>
                                        <p:tgtEl>
                                          <p:spTgt spid="1622"/>
                                        </p:tgtEl>
                                        <p:attrNameLst>
                                          <p:attrName>ppt_h</p:attrName>
                                        </p:attrNameLst>
                                      </p:cBhvr>
                                      <p:tavLst>
                                        <p:tav tm="0">
                                          <p:val>
                                            <p:fltVal val="0"/>
                                          </p:val>
                                        </p:tav>
                                        <p:tav tm="100000">
                                          <p:val>
                                            <p:strVal val="#ppt_h"/>
                                          </p:val>
                                        </p:tav>
                                      </p:tavLst>
                                    </p:anim>
                                  </p:childTnLst>
                                </p:cTn>
                              </p:par>
                            </p:childTnLst>
                          </p:cTn>
                        </p:par>
                        <p:par>
                          <p:cTn id="20" fill="hold">
                            <p:stCondLst>
                              <p:cond delay="1000"/>
                            </p:stCondLst>
                            <p:childTnLst>
                              <p:par>
                                <p:cTn id="21" presetID="23" presetClass="entr" presetSubtype="16" fill="hold" grpId="4" nodeType="afterEffect">
                                  <p:stCondLst>
                                    <p:cond delay="0"/>
                                  </p:stCondLst>
                                  <p:iterate>
                                    <p:tmAbs val="0"/>
                                  </p:iterate>
                                  <p:childTnLst>
                                    <p:set>
                                      <p:cBhvr>
                                        <p:cTn id="22" fill="hold"/>
                                        <p:tgtEl>
                                          <p:spTgt spid="1621"/>
                                        </p:tgtEl>
                                        <p:attrNameLst>
                                          <p:attrName>style.visibility</p:attrName>
                                        </p:attrNameLst>
                                      </p:cBhvr>
                                      <p:to>
                                        <p:strVal val="visible"/>
                                      </p:to>
                                    </p:set>
                                    <p:anim calcmode="lin" valueType="num">
                                      <p:cBhvr>
                                        <p:cTn id="23" dur="1000" fill="hold"/>
                                        <p:tgtEl>
                                          <p:spTgt spid="1621"/>
                                        </p:tgtEl>
                                        <p:attrNameLst>
                                          <p:attrName>ppt_w</p:attrName>
                                        </p:attrNameLst>
                                      </p:cBhvr>
                                      <p:tavLst>
                                        <p:tav tm="0">
                                          <p:val>
                                            <p:fltVal val="0"/>
                                          </p:val>
                                        </p:tav>
                                        <p:tav tm="100000">
                                          <p:val>
                                            <p:strVal val="#ppt_w"/>
                                          </p:val>
                                        </p:tav>
                                      </p:tavLst>
                                    </p:anim>
                                    <p:anim calcmode="lin" valueType="num">
                                      <p:cBhvr>
                                        <p:cTn id="24" dur="1000" fill="hold"/>
                                        <p:tgtEl>
                                          <p:spTgt spid="162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1" grpId="4" animBg="1" advAuto="0"/>
      <p:bldP spid="1622" grpId="3" animBg="1" advAuto="0"/>
      <p:bldP spid="1623" grpId="2" animBg="1" advAuto="0"/>
      <p:bldP spid="1624" grpId="1" animBg="1" advAuto="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53" name="Shape 1653"/>
          <p:cNvSpPr/>
          <p:nvPr/>
        </p:nvSpPr>
        <p:spPr>
          <a:xfrm>
            <a:off x="285110" y="674699"/>
            <a:ext cx="8534401" cy="1077190"/>
          </a:xfrm>
          <a:prstGeom prst="rect">
            <a:avLst/>
          </a:prstGeom>
          <a:ln w="12700">
            <a:miter lim="400000"/>
          </a:ln>
          <a:extLst>
            <a:ext uri="{C572A759-6A51-4108-AA02-DFA0A04FC94B}">
              <ma14:wrappingTextBoxFlag xmlns:ma14="http://schemas.microsoft.com/office/mac/drawingml/2011/main" xmlns="" val="1"/>
            </a:ext>
          </a:extLst>
        </p:spPr>
        <p:txBody>
          <a:bodyPr lIns="45705" tIns="45706" rIns="45705" bIns="45706">
            <a:spAutoFit/>
          </a:bodyPr>
          <a:lstStyle>
            <a:lvl1pPr algn="ctr" defTabSz="914400">
              <a:defRPr sz="2400" b="1" cap="all">
                <a:solidFill>
                  <a:srgbClr val="00B0F0"/>
                </a:solidFill>
              </a:defRPr>
            </a:lvl1pPr>
          </a:lstStyle>
          <a:p>
            <a:r>
              <a:rPr lang="zh" sz="3200" i="0" dirty="0" smtClean="0">
                <a:solidFill>
                  <a:srgbClr val="00B0F0"/>
                </a:solidFill>
                <a:latin typeface="微軟正黑體" panose="020B0604030504040204" pitchFamily="34" charset="-120"/>
                <a:ea typeface="微軟正黑體" panose="020B0604030504040204" pitchFamily="34" charset="-120"/>
              </a:rPr>
              <a:t>您的網路中心提供您所需的全部工具</a:t>
            </a:r>
            <a:endParaRPr lang="en-US" altLang="zh" sz="3200" i="0" dirty="0" smtClean="0">
              <a:solidFill>
                <a:srgbClr val="00B0F0"/>
              </a:solidFill>
              <a:latin typeface="微軟正黑體" panose="020B0604030504040204" pitchFamily="34" charset="-120"/>
              <a:ea typeface="微軟正黑體" panose="020B0604030504040204" pitchFamily="34" charset="-120"/>
            </a:endParaRPr>
          </a:p>
          <a:p>
            <a:r>
              <a:rPr lang="zh" sz="3200" i="0" dirty="0" smtClean="0">
                <a:solidFill>
                  <a:srgbClr val="00B0F0"/>
                </a:solidFill>
                <a:latin typeface="微軟正黑體" panose="020B0604030504040204" pitchFamily="34" charset="-120"/>
                <a:ea typeface="微軟正黑體" panose="020B0604030504040204" pitchFamily="34" charset="-120"/>
              </a:rPr>
              <a:t>您可以運用我們證實有效的系統獲得成功</a:t>
            </a:r>
          </a:p>
        </p:txBody>
      </p:sp>
      <p:grpSp>
        <p:nvGrpSpPr>
          <p:cNvPr id="1656" name="Group 1656"/>
          <p:cNvGrpSpPr/>
          <p:nvPr/>
        </p:nvGrpSpPr>
        <p:grpSpPr>
          <a:xfrm>
            <a:off x="285110" y="1941131"/>
            <a:ext cx="1619895" cy="2374566"/>
            <a:chOff x="-1" y="0"/>
            <a:chExt cx="1619894" cy="2374564"/>
          </a:xfrm>
        </p:grpSpPr>
        <p:sp>
          <p:nvSpPr>
            <p:cNvPr id="1654" name="Shape 1654"/>
            <p:cNvSpPr/>
            <p:nvPr/>
          </p:nvSpPr>
          <p:spPr>
            <a:xfrm>
              <a:off x="-1" y="0"/>
              <a:ext cx="1619894" cy="2374564"/>
            </a:xfrm>
            <a:prstGeom prst="rect">
              <a:avLst/>
            </a:prstGeom>
            <a:solidFill>
              <a:srgbClr val="262626"/>
            </a:solidFill>
            <a:ln w="12700" cap="flat">
              <a:noFill/>
              <a:miter lim="400000"/>
            </a:ln>
            <a:effectLst/>
          </p:spPr>
          <p:txBody>
            <a:bodyPr wrap="square" lIns="45719" tIns="45719" rIns="45719" bIns="45719" numCol="1" anchor="ctr">
              <a:noAutofit/>
            </a:bodyPr>
            <a:lstStyle/>
            <a:p>
              <a:pPr algn="ctr" defTabSz="914085">
                <a:defRPr>
                  <a:solidFill>
                    <a:srgbClr val="FFFFFF"/>
                  </a:solidFill>
                </a:defRPr>
              </a:pPr>
              <a:endParaRPr sz="2000" b="1">
                <a:latin typeface="微軟正黑體" panose="020B0604030504040204" pitchFamily="34" charset="-120"/>
                <a:ea typeface="微軟正黑體" panose="020B0604030504040204" pitchFamily="34" charset="-120"/>
              </a:endParaRPr>
            </a:p>
          </p:txBody>
        </p:sp>
        <p:sp>
          <p:nvSpPr>
            <p:cNvPr id="1655" name="Shape 1655"/>
            <p:cNvSpPr/>
            <p:nvPr/>
          </p:nvSpPr>
          <p:spPr>
            <a:xfrm>
              <a:off x="-1" y="679464"/>
              <a:ext cx="1619894" cy="101566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defTabSz="914400">
                <a:defRPr sz="1600" b="1" cap="all">
                  <a:solidFill>
                    <a:srgbClr val="FFFFFF"/>
                  </a:solidFill>
                </a:defRPr>
              </a:lvl1pPr>
            </a:lstStyle>
            <a:p>
              <a:r>
                <a:rPr lang="zh" sz="2000" i="0" dirty="0" smtClean="0">
                  <a:solidFill>
                    <a:srgbClr val="FFFFFF"/>
                  </a:solidFill>
                  <a:latin typeface="微軟正黑體" panose="020B0604030504040204" pitchFamily="34" charset="-120"/>
                  <a:ea typeface="微軟正黑體" panose="020B0604030504040204" pitchFamily="34" charset="-120"/>
                </a:rPr>
                <a:t>推廣您的網站銷售業務的前端網站</a:t>
              </a:r>
            </a:p>
          </p:txBody>
        </p:sp>
      </p:grpSp>
      <p:grpSp>
        <p:nvGrpSpPr>
          <p:cNvPr id="1659" name="Group 1659"/>
          <p:cNvGrpSpPr/>
          <p:nvPr/>
        </p:nvGrpSpPr>
        <p:grpSpPr>
          <a:xfrm>
            <a:off x="2037707" y="1941131"/>
            <a:ext cx="1619895" cy="2374566"/>
            <a:chOff x="-1" y="0"/>
            <a:chExt cx="1619894" cy="2374564"/>
          </a:xfrm>
        </p:grpSpPr>
        <p:sp>
          <p:nvSpPr>
            <p:cNvPr id="1657" name="Shape 1657"/>
            <p:cNvSpPr/>
            <p:nvPr/>
          </p:nvSpPr>
          <p:spPr>
            <a:xfrm>
              <a:off x="-1" y="0"/>
              <a:ext cx="1619894" cy="2374564"/>
            </a:xfrm>
            <a:prstGeom prst="rect">
              <a:avLst/>
            </a:prstGeom>
            <a:solidFill>
              <a:srgbClr val="92D050"/>
            </a:solidFill>
            <a:ln w="12700" cap="flat">
              <a:noFill/>
              <a:miter lim="400000"/>
            </a:ln>
            <a:effectLst/>
          </p:spPr>
          <p:txBody>
            <a:bodyPr wrap="square" lIns="45719" tIns="45719" rIns="45719" bIns="45719" numCol="1" anchor="ctr">
              <a:noAutofit/>
            </a:bodyPr>
            <a:lstStyle/>
            <a:p>
              <a:pPr algn="ctr" defTabSz="914085">
                <a:defRPr>
                  <a:solidFill>
                    <a:srgbClr val="FFFFFF"/>
                  </a:solidFill>
                </a:defRPr>
              </a:pPr>
              <a:endParaRPr sz="2000" b="1">
                <a:latin typeface="微軟正黑體" panose="020B0604030504040204" pitchFamily="34" charset="-120"/>
                <a:ea typeface="微軟正黑體" panose="020B0604030504040204" pitchFamily="34" charset="-120"/>
              </a:endParaRPr>
            </a:p>
          </p:txBody>
        </p:sp>
        <p:sp>
          <p:nvSpPr>
            <p:cNvPr id="1658" name="Shape 1658"/>
            <p:cNvSpPr/>
            <p:nvPr/>
          </p:nvSpPr>
          <p:spPr>
            <a:xfrm>
              <a:off x="-1" y="679452"/>
              <a:ext cx="1619894" cy="1015660"/>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defTabSz="914400">
                <a:defRPr sz="1600" b="1" cap="all">
                  <a:solidFill>
                    <a:srgbClr val="404040"/>
                  </a:solidFill>
                </a:defRPr>
              </a:lvl1pPr>
            </a:lstStyle>
            <a:p>
              <a:r>
                <a:rPr lang="zh" sz="2000" i="0" dirty="0" smtClean="0">
                  <a:solidFill>
                    <a:srgbClr val="404040"/>
                  </a:solidFill>
                  <a:latin typeface="微軟正黑體" panose="020B0604030504040204" pitchFamily="34" charset="-120"/>
                  <a:ea typeface="微軟正黑體" panose="020B0604030504040204" pitchFamily="34" charset="-120"/>
                </a:rPr>
                <a:t>安排會談的互動式銷售行事曆</a:t>
              </a:r>
            </a:p>
          </p:txBody>
        </p:sp>
      </p:grpSp>
      <p:grpSp>
        <p:nvGrpSpPr>
          <p:cNvPr id="1662" name="Group 1662"/>
          <p:cNvGrpSpPr/>
          <p:nvPr/>
        </p:nvGrpSpPr>
        <p:grpSpPr>
          <a:xfrm>
            <a:off x="3790309" y="1941140"/>
            <a:ext cx="1619895" cy="2374567"/>
            <a:chOff x="-1" y="0"/>
            <a:chExt cx="1619894" cy="2374565"/>
          </a:xfrm>
        </p:grpSpPr>
        <p:sp>
          <p:nvSpPr>
            <p:cNvPr id="1660" name="Shape 1660"/>
            <p:cNvSpPr/>
            <p:nvPr/>
          </p:nvSpPr>
          <p:spPr>
            <a:xfrm>
              <a:off x="-1" y="0"/>
              <a:ext cx="1619894" cy="2374565"/>
            </a:xfrm>
            <a:prstGeom prst="rect">
              <a:avLst/>
            </a:prstGeom>
            <a:solidFill>
              <a:srgbClr val="262626"/>
            </a:solidFill>
            <a:ln w="12700" cap="flat">
              <a:noFill/>
              <a:miter lim="400000"/>
            </a:ln>
            <a:effectLst/>
          </p:spPr>
          <p:txBody>
            <a:bodyPr wrap="square" lIns="45719" tIns="45719" rIns="45719" bIns="45719" numCol="1" anchor="ctr">
              <a:noAutofit/>
            </a:bodyPr>
            <a:lstStyle/>
            <a:p>
              <a:pPr algn="ctr" defTabSz="914085">
                <a:defRPr sz="1600" b="1" cap="all">
                  <a:solidFill>
                    <a:srgbClr val="FFFFFF"/>
                  </a:solidFill>
                </a:defRPr>
              </a:pPr>
              <a:endParaRPr sz="2000" b="1">
                <a:latin typeface="微軟正黑體" panose="020B0604030504040204" pitchFamily="34" charset="-120"/>
                <a:ea typeface="微軟正黑體" panose="020B0604030504040204" pitchFamily="34" charset="-120"/>
              </a:endParaRPr>
            </a:p>
          </p:txBody>
        </p:sp>
        <p:sp>
          <p:nvSpPr>
            <p:cNvPr id="1661" name="Shape 1661"/>
            <p:cNvSpPr/>
            <p:nvPr/>
          </p:nvSpPr>
          <p:spPr>
            <a:xfrm>
              <a:off x="-1" y="525584"/>
              <a:ext cx="1619894" cy="1323436"/>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p>
              <a:pPr algn="ctr" defTabSz="914085">
                <a:defRPr sz="1600" b="1" cap="all">
                  <a:solidFill>
                    <a:srgbClr val="FFFFFF"/>
                  </a:solidFill>
                </a:defRPr>
              </a:pPr>
              <a:r>
                <a:rPr lang="zh" sz="2000" b="1" i="0" dirty="0" smtClean="0">
                  <a:solidFill>
                    <a:schemeClr val="bg1"/>
                  </a:solidFill>
                  <a:latin typeface="微軟正黑體" panose="020B0604030504040204" pitchFamily="34" charset="-120"/>
                  <a:ea typeface="微軟正黑體" panose="020B0604030504040204" pitchFamily="34" charset="-120"/>
                </a:rPr>
                <a:t>使用網域名稱、電子郵件以及電子郵件行銷</a:t>
              </a:r>
            </a:p>
          </p:txBody>
        </p:sp>
      </p:grpSp>
      <p:grpSp>
        <p:nvGrpSpPr>
          <p:cNvPr id="1665" name="Group 1665"/>
          <p:cNvGrpSpPr/>
          <p:nvPr/>
        </p:nvGrpSpPr>
        <p:grpSpPr>
          <a:xfrm>
            <a:off x="5542909" y="1941138"/>
            <a:ext cx="1619895" cy="2374572"/>
            <a:chOff x="-1" y="-1"/>
            <a:chExt cx="1619894" cy="2374569"/>
          </a:xfrm>
        </p:grpSpPr>
        <p:sp>
          <p:nvSpPr>
            <p:cNvPr id="1663" name="Shape 1663"/>
            <p:cNvSpPr/>
            <p:nvPr/>
          </p:nvSpPr>
          <p:spPr>
            <a:xfrm>
              <a:off x="-1" y="-1"/>
              <a:ext cx="1619894" cy="2374569"/>
            </a:xfrm>
            <a:prstGeom prst="rect">
              <a:avLst/>
            </a:prstGeom>
            <a:solidFill>
              <a:srgbClr val="92D050"/>
            </a:solidFill>
            <a:ln w="12700" cap="flat">
              <a:noFill/>
              <a:miter lim="400000"/>
            </a:ln>
            <a:effectLst/>
          </p:spPr>
          <p:txBody>
            <a:bodyPr wrap="square" lIns="45719" tIns="45719" rIns="45719" bIns="45719" numCol="1" anchor="ctr">
              <a:noAutofit/>
            </a:bodyPr>
            <a:lstStyle/>
            <a:p>
              <a:pPr algn="ctr" defTabSz="914085">
                <a:defRPr>
                  <a:solidFill>
                    <a:srgbClr val="FFFFFF"/>
                  </a:solidFill>
                </a:defRPr>
              </a:pPr>
              <a:endParaRPr sz="2000" b="1">
                <a:latin typeface="微軟正黑體" panose="020B0604030504040204" pitchFamily="34" charset="-120"/>
                <a:ea typeface="微軟正黑體" panose="020B0604030504040204" pitchFamily="34" charset="-120"/>
              </a:endParaRPr>
            </a:p>
          </p:txBody>
        </p:sp>
        <p:sp>
          <p:nvSpPr>
            <p:cNvPr id="1664" name="Shape 1664"/>
            <p:cNvSpPr/>
            <p:nvPr/>
          </p:nvSpPr>
          <p:spPr>
            <a:xfrm>
              <a:off x="-1" y="217791"/>
              <a:ext cx="1619894" cy="1938988"/>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defTabSz="914400">
                <a:defRPr sz="1600" b="1" cap="all">
                  <a:solidFill>
                    <a:srgbClr val="404040"/>
                  </a:solidFill>
                </a:defRPr>
              </a:lvl1pPr>
            </a:lstStyle>
            <a:p>
              <a:r>
                <a:rPr lang="zh" sz="2000" i="0" dirty="0" smtClean="0">
                  <a:solidFill>
                    <a:srgbClr val="404040"/>
                  </a:solidFill>
                  <a:latin typeface="微軟正黑體" panose="020B0604030504040204" pitchFamily="34" charset="-120"/>
                  <a:ea typeface="微軟正黑體" panose="020B0604030504040204" pitchFamily="34" charset="-120"/>
                </a:rPr>
                <a:t>客戶關係管理工具、搜尋引擎工具、</a:t>
              </a:r>
              <a:r>
                <a:rPr lang="zh-TW" altLang="en-US" sz="2000" i="0" dirty="0" smtClean="0">
                  <a:solidFill>
                    <a:srgbClr val="404040"/>
                  </a:solidFill>
                  <a:latin typeface="微軟正黑體" panose="020B0604030504040204" pitchFamily="34" charset="-120"/>
                  <a:ea typeface="微軟正黑體" panose="020B0604030504040204" pitchFamily="34" charset="-120"/>
                </a:rPr>
                <a:t>社交媒體</a:t>
              </a:r>
              <a:r>
                <a:rPr lang="zh" sz="2000" i="0" dirty="0" smtClean="0">
                  <a:solidFill>
                    <a:srgbClr val="404040"/>
                  </a:solidFill>
                  <a:latin typeface="微軟正黑體" panose="020B0604030504040204" pitchFamily="34" charset="-120"/>
                  <a:ea typeface="微軟正黑體" panose="020B0604030504040204" pitchFamily="34" charset="-120"/>
                </a:rPr>
                <a:t>工具、行動服務網站以及更多</a:t>
              </a:r>
            </a:p>
          </p:txBody>
        </p:sp>
      </p:grpSp>
      <p:grpSp>
        <p:nvGrpSpPr>
          <p:cNvPr id="1668" name="Group 1668"/>
          <p:cNvGrpSpPr/>
          <p:nvPr/>
        </p:nvGrpSpPr>
        <p:grpSpPr>
          <a:xfrm>
            <a:off x="7295510" y="1927219"/>
            <a:ext cx="1619895" cy="2388482"/>
            <a:chOff x="-1" y="-1"/>
            <a:chExt cx="1619894" cy="2388481"/>
          </a:xfrm>
        </p:grpSpPr>
        <p:sp>
          <p:nvSpPr>
            <p:cNvPr id="1666" name="Shape 1666"/>
            <p:cNvSpPr/>
            <p:nvPr/>
          </p:nvSpPr>
          <p:spPr>
            <a:xfrm>
              <a:off x="-1" y="-1"/>
              <a:ext cx="1619894" cy="2388481"/>
            </a:xfrm>
            <a:prstGeom prst="rect">
              <a:avLst/>
            </a:prstGeom>
            <a:solidFill>
              <a:srgbClr val="262626"/>
            </a:solidFill>
            <a:ln w="12700" cap="flat">
              <a:noFill/>
              <a:miter lim="400000"/>
            </a:ln>
            <a:effectLst/>
          </p:spPr>
          <p:txBody>
            <a:bodyPr wrap="square" lIns="45719" tIns="45719" rIns="45719" bIns="45719" numCol="1" anchor="ctr">
              <a:noAutofit/>
            </a:bodyPr>
            <a:lstStyle/>
            <a:p>
              <a:pPr algn="ctr" defTabSz="914085">
                <a:defRPr>
                  <a:solidFill>
                    <a:srgbClr val="FFFFFF"/>
                  </a:solidFill>
                </a:defRPr>
              </a:pPr>
              <a:endParaRPr sz="2000" b="1">
                <a:latin typeface="微軟正黑體" panose="020B0604030504040204" pitchFamily="34" charset="-120"/>
                <a:ea typeface="微軟正黑體" panose="020B0604030504040204" pitchFamily="34" charset="-120"/>
              </a:endParaRPr>
            </a:p>
          </p:txBody>
        </p:sp>
        <p:sp>
          <p:nvSpPr>
            <p:cNvPr id="1667" name="Shape 1667"/>
            <p:cNvSpPr/>
            <p:nvPr/>
          </p:nvSpPr>
          <p:spPr>
            <a:xfrm>
              <a:off x="-1" y="378634"/>
              <a:ext cx="1619894" cy="1631213"/>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lvl1pPr algn="ctr" defTabSz="914400">
                <a:defRPr sz="1600" b="1" cap="all">
                  <a:solidFill>
                    <a:srgbClr val="FFFFFF"/>
                  </a:solidFill>
                </a:defRPr>
              </a:lvl1pPr>
            </a:lstStyle>
            <a:p>
              <a:r>
                <a:rPr lang="zh" sz="2000" i="0" dirty="0" smtClean="0">
                  <a:solidFill>
                    <a:srgbClr val="FFFFFF"/>
                  </a:solidFill>
                  <a:latin typeface="微軟正黑體" panose="020B0604030504040204" pitchFamily="34" charset="-120"/>
                  <a:ea typeface="微軟正黑體" panose="020B0604030504040204" pitchFamily="34" charset="-120"/>
                </a:rPr>
                <a:t>銷售支援、設計中心、特殊團隊、客戶服務及標準化的網路中心訓練</a:t>
              </a:r>
            </a:p>
          </p:txBody>
        </p:sp>
      </p:grpSp>
    </p:spTree>
  </p:cSld>
  <p:clrMapOvr>
    <a:masterClrMapping/>
  </p:clrMapOvr>
  <p:transition spd="med"/>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圖片 3"/>
          <p:cNvPicPr>
            <a:picLocks noChangeAspect="1"/>
          </p:cNvPicPr>
          <p:nvPr/>
        </p:nvPicPr>
        <p:blipFill>
          <a:blip r:embed="rId3"/>
          <a:stretch>
            <a:fillRect/>
          </a:stretch>
        </p:blipFill>
        <p:spPr>
          <a:xfrm>
            <a:off x="1" y="1"/>
            <a:ext cx="9144000" cy="1849431"/>
          </a:xfrm>
          <a:prstGeom prst="rect">
            <a:avLst/>
          </a:prstGeom>
        </p:spPr>
      </p:pic>
      <p:pic>
        <p:nvPicPr>
          <p:cNvPr id="6" name="圖片 5"/>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485383" y="1849432"/>
            <a:ext cx="6173237" cy="3237461"/>
          </a:xfrm>
          <a:prstGeom prst="rect">
            <a:avLst/>
          </a:prstGeom>
        </p:spPr>
      </p:pic>
    </p:spTree>
    <p:extLst>
      <p:ext uri="{BB962C8B-B14F-4D97-AF65-F5344CB8AC3E}">
        <p14:creationId xmlns:p14="http://schemas.microsoft.com/office/powerpoint/2010/main" val="1091017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18" name="Shape 1618"/>
          <p:cNvSpPr/>
          <p:nvPr/>
        </p:nvSpPr>
        <p:spPr>
          <a:xfrm>
            <a:off x="785812" y="689998"/>
            <a:ext cx="7517294" cy="346247"/>
          </a:xfrm>
          <a:prstGeom prst="rect">
            <a:avLst/>
          </a:prstGeom>
          <a:ln w="12700">
            <a:miter lim="400000"/>
          </a:ln>
          <a:extLst>
            <a:ext uri="{C572A759-6A51-4108-AA02-DFA0A04FC94B}">
              <ma14:wrappingTextBoxFlag xmlns:ma14="http://schemas.microsoft.com/office/mac/drawingml/2011/main" xmlns="" val="1"/>
            </a:ext>
          </a:extLst>
        </p:spPr>
        <p:txBody>
          <a:bodyPr lIns="34289" tIns="34289" rIns="34289" bIns="34289">
            <a:spAutoFit/>
          </a:bodyPr>
          <a:lstStyle>
            <a:lvl1pPr algn="ctr">
              <a:tabLst>
                <a:tab pos="76200" algn="l"/>
              </a:tabLst>
              <a:defRPr sz="2600" cap="all">
                <a:solidFill>
                  <a:srgbClr val="FFFFFF"/>
                </a:solidFill>
                <a:latin typeface="DIN-Bold"/>
                <a:ea typeface="DIN-Bold"/>
                <a:cs typeface="DIN-Bold"/>
                <a:sym typeface="DIN-Bold"/>
              </a:defRPr>
            </a:lvl1pPr>
          </a:lstStyle>
          <a:p>
            <a:r>
              <a:rPr lang="x-none" sz="1800" b="1" dirty="0" smtClean="0">
                <a:latin typeface="微軟正黑體" panose="020B0604030504040204" pitchFamily="34" charset="-120"/>
                <a:ea typeface="微軟正黑體" panose="020B0604030504040204" pitchFamily="34" charset="-120"/>
              </a:rPr>
              <a:t>是一個證實可行的系統</a:t>
            </a:r>
          </a:p>
        </p:txBody>
      </p:sp>
      <p:sp>
        <p:nvSpPr>
          <p:cNvPr id="1620" name="Shape 1620"/>
          <p:cNvSpPr/>
          <p:nvPr/>
        </p:nvSpPr>
        <p:spPr>
          <a:xfrm>
            <a:off x="188735" y="2861601"/>
            <a:ext cx="2438400" cy="1515798"/>
          </a:xfrm>
          <a:prstGeom prst="rect">
            <a:avLst/>
          </a:prstGeom>
          <a:ln w="12700">
            <a:miter lim="400000"/>
          </a:ln>
          <a:extLst>
            <a:ext uri="{C572A759-6A51-4108-AA02-DFA0A04FC94B}">
              <ma14:wrappingTextBoxFlag xmlns:ma14="http://schemas.microsoft.com/office/mac/drawingml/2011/main" xmlns="" val="1"/>
            </a:ext>
          </a:extLst>
        </p:spPr>
        <p:txBody>
          <a:bodyPr wrap="square" lIns="34289" tIns="34289" rIns="34289" bIns="34289">
            <a:spAutoFit/>
          </a:bodyPr>
          <a:lstStyle>
            <a:lvl1pPr algn="ctr">
              <a:defRPr sz="1200">
                <a:latin typeface="DIN-Medium"/>
                <a:ea typeface="DIN-Medium"/>
                <a:cs typeface="DIN-Medium"/>
                <a:sym typeface="DIN-Medium"/>
              </a:defRPr>
            </a:lvl1pPr>
          </a:lstStyle>
          <a:p>
            <a:r>
              <a:rPr lang="x-none" sz="1600" b="1" dirty="0" smtClean="0">
                <a:solidFill>
                  <a:srgbClr val="00B0F0"/>
                </a:solidFill>
                <a:latin typeface="微軟正黑體" panose="020B0604030504040204" pitchFamily="34" charset="-120"/>
                <a:ea typeface="微軟正黑體" panose="020B0604030504040204" pitchFamily="34" charset="-120"/>
              </a:rPr>
              <a:t>網路中心實習生</a:t>
            </a:r>
          </a:p>
          <a:p>
            <a:r>
              <a:rPr lang="x-none" sz="1600" b="1" dirty="0" smtClean="0">
                <a:solidFill>
                  <a:srgbClr val="00B0F0"/>
                </a:solidFill>
                <a:latin typeface="微軟正黑體" panose="020B0604030504040204" pitchFamily="34" charset="-120"/>
                <a:ea typeface="微軟正黑體" panose="020B0604030504040204" pitchFamily="34" charset="-120"/>
              </a:rPr>
              <a:t>學習方法</a:t>
            </a:r>
          </a:p>
          <a:p>
            <a:pPr>
              <a:spcBef>
                <a:spcPts val="1200"/>
              </a:spcBef>
              <a:defRPr sz="1700"/>
            </a:pPr>
            <a:r>
              <a:rPr lang="x-none" sz="1400" b="1" dirty="0" smtClean="0">
                <a:latin typeface="微軟正黑體" panose="020B0604030504040204" pitchFamily="34" charset="-120"/>
                <a:ea typeface="微軟正黑體" panose="020B0604030504040204" pitchFamily="34" charset="-120"/>
              </a:rPr>
              <a:t>借力專業</a:t>
            </a:r>
          </a:p>
          <a:p>
            <a:pPr>
              <a:spcBef>
                <a:spcPts val="1200"/>
              </a:spcBef>
              <a:defRPr sz="1700"/>
            </a:pPr>
            <a:r>
              <a:rPr lang="x-none" sz="1400" b="1" dirty="0" smtClean="0">
                <a:latin typeface="微軟正黑體" panose="020B0604030504040204" pitchFamily="34" charset="-120"/>
                <a:ea typeface="微軟正黑體" panose="020B0604030504040204" pitchFamily="34" charset="-120"/>
              </a:rPr>
              <a:t>賺取零售利潤，用以開啟您的網路中心事業</a:t>
            </a:r>
          </a:p>
        </p:txBody>
      </p:sp>
      <p:sp>
        <p:nvSpPr>
          <p:cNvPr id="1621" name="Shape 1621"/>
          <p:cNvSpPr/>
          <p:nvPr/>
        </p:nvSpPr>
        <p:spPr>
          <a:xfrm>
            <a:off x="6187701" y="2891712"/>
            <a:ext cx="2737189" cy="1762019"/>
          </a:xfrm>
          <a:prstGeom prst="rect">
            <a:avLst/>
          </a:prstGeom>
          <a:ln w="12700">
            <a:miter lim="400000"/>
          </a:ln>
          <a:extLst>
            <a:ext uri="{C572A759-6A51-4108-AA02-DFA0A04FC94B}">
              <ma14:wrappingTextBoxFlag xmlns:ma14="http://schemas.microsoft.com/office/mac/drawingml/2011/main" xmlns="" val="1"/>
            </a:ext>
          </a:extLst>
        </p:spPr>
        <p:txBody>
          <a:bodyPr lIns="34289" tIns="34289" rIns="34289" bIns="34289">
            <a:spAutoFit/>
          </a:bodyPr>
          <a:lstStyle>
            <a:lvl1pPr algn="ctr">
              <a:defRPr sz="1200">
                <a:latin typeface="DIN-Medium"/>
                <a:ea typeface="DIN-Medium"/>
                <a:cs typeface="DIN-Medium"/>
                <a:sym typeface="DIN-Medium"/>
              </a:defRPr>
            </a:lvl1pPr>
          </a:lstStyle>
          <a:p>
            <a:pPr>
              <a:spcBef>
                <a:spcPts val="1200"/>
              </a:spcBef>
              <a:defRPr sz="1700"/>
            </a:pPr>
            <a:r>
              <a:rPr lang="x-none" sz="1600" b="1" dirty="0" smtClean="0">
                <a:solidFill>
                  <a:srgbClr val="00B0F0"/>
                </a:solidFill>
                <a:latin typeface="微軟正黑體" panose="020B0604030504040204" pitchFamily="34" charset="-120"/>
                <a:ea typeface="微軟正黑體" panose="020B0604030504040204" pitchFamily="34" charset="-120"/>
              </a:rPr>
              <a:t>購買網路中心</a:t>
            </a:r>
            <a:r>
              <a:rPr lang="en-US" sz="1600" b="1" dirty="0" smtClean="0">
                <a:latin typeface="微軟正黑體" panose="020B0604030504040204" pitchFamily="34" charset="-120"/>
                <a:ea typeface="微軟正黑體" panose="020B0604030504040204" pitchFamily="34" charset="-120"/>
              </a:rPr>
              <a:t/>
            </a:r>
            <a:br>
              <a:rPr lang="en-US" sz="1600" b="1" dirty="0" smtClean="0">
                <a:latin typeface="微軟正黑體" panose="020B0604030504040204" pitchFamily="34" charset="-120"/>
                <a:ea typeface="微軟正黑體" panose="020B0604030504040204" pitchFamily="34" charset="-120"/>
              </a:rPr>
            </a:br>
            <a:r>
              <a:rPr lang="x-none" sz="1400" b="1" dirty="0" smtClean="0">
                <a:latin typeface="微軟正黑體" panose="020B0604030504040204" pitchFamily="34" charset="-120"/>
                <a:ea typeface="微軟正黑體" panose="020B0604030504040204" pitchFamily="34" charset="-120"/>
              </a:rPr>
              <a:t>產品代號：</a:t>
            </a:r>
            <a:r>
              <a:rPr lang="en-US" sz="1400" b="1" dirty="0" smtClean="0">
                <a:latin typeface="微軟正黑體" panose="020B0604030504040204" pitchFamily="34" charset="-120"/>
                <a:ea typeface="微軟正黑體" panose="020B0604030504040204" pitchFamily="34" charset="-120"/>
              </a:rPr>
              <a:t>HK</a:t>
            </a:r>
            <a:r>
              <a:rPr lang="x-none" sz="1400" b="1" dirty="0" smtClean="0">
                <a:latin typeface="微軟正黑體" panose="020B0604030504040204" pitchFamily="34" charset="-120"/>
                <a:ea typeface="微軟正黑體" panose="020B0604030504040204" pitchFamily="34" charset="-120"/>
              </a:rPr>
              <a:t>6040</a:t>
            </a:r>
            <a:r>
              <a:rPr lang="en-US" sz="1400" b="1" dirty="0" smtClean="0">
                <a:latin typeface="微軟正黑體" panose="020B0604030504040204" pitchFamily="34" charset="-120"/>
                <a:ea typeface="微軟正黑體" panose="020B0604030504040204" pitchFamily="34" charset="-120"/>
              </a:rPr>
              <a:t/>
            </a:r>
            <a:br>
              <a:rPr lang="en-US" sz="1400" b="1" dirty="0" smtClean="0">
                <a:latin typeface="微軟正黑體" panose="020B0604030504040204" pitchFamily="34" charset="-120"/>
                <a:ea typeface="微軟正黑體" panose="020B0604030504040204" pitchFamily="34" charset="-120"/>
              </a:rPr>
            </a:br>
            <a:r>
              <a:rPr lang="en-US" sz="1400" b="1" dirty="0" smtClean="0">
                <a:latin typeface="微軟正黑體" panose="020B0604030504040204" pitchFamily="34" charset="-120"/>
                <a:ea typeface="微軟正黑體" panose="020B0604030504040204" pitchFamily="34" charset="-120"/>
              </a:rPr>
              <a:t>HK</a:t>
            </a:r>
            <a:r>
              <a:rPr lang="x-none" sz="1400" b="1" dirty="0" smtClean="0">
                <a:latin typeface="微軟正黑體" panose="020B0604030504040204" pitchFamily="34" charset="-120"/>
                <a:ea typeface="微軟正黑體" panose="020B0604030504040204" pitchFamily="34" charset="-120"/>
              </a:rPr>
              <a:t>$</a:t>
            </a:r>
            <a:r>
              <a:rPr lang="en-US" sz="1400" b="1" dirty="0" smtClean="0">
                <a:latin typeface="微軟正黑體" panose="020B0604030504040204" pitchFamily="34" charset="-120"/>
                <a:ea typeface="微軟正黑體" panose="020B0604030504040204" pitchFamily="34" charset="-120"/>
              </a:rPr>
              <a:t>2,730</a:t>
            </a:r>
            <a:r>
              <a:rPr lang="x-none" sz="1400" b="1" dirty="0" smtClean="0">
                <a:latin typeface="微軟正黑體" panose="020B0604030504040204" pitchFamily="34" charset="-120"/>
                <a:ea typeface="微軟正黑體" panose="020B0604030504040204" pitchFamily="34" charset="-120"/>
              </a:rPr>
              <a:t> 300 BV</a:t>
            </a:r>
          </a:p>
          <a:p>
            <a:pPr>
              <a:spcBef>
                <a:spcPts val="1200"/>
              </a:spcBef>
              <a:defRPr sz="1700"/>
            </a:pPr>
            <a:r>
              <a:rPr lang="x-none" sz="1600" b="1" dirty="0" smtClean="0">
                <a:solidFill>
                  <a:srgbClr val="00B0F0"/>
                </a:solidFill>
                <a:latin typeface="微軟正黑體" panose="020B0604030504040204" pitchFamily="34" charset="-120"/>
                <a:ea typeface="微軟正黑體" panose="020B0604030504040204" pitchFamily="34" charset="-120"/>
              </a:rPr>
              <a:t>重新啟動網路中心</a:t>
            </a:r>
            <a:r>
              <a:rPr lang="en-US" sz="1600" b="1" dirty="0" smtClean="0">
                <a:latin typeface="微軟正黑體" panose="020B0604030504040204" pitchFamily="34" charset="-120"/>
                <a:ea typeface="微軟正黑體" panose="020B0604030504040204" pitchFamily="34" charset="-120"/>
              </a:rPr>
              <a:t/>
            </a:r>
            <a:br>
              <a:rPr lang="en-US" sz="1600" b="1" dirty="0" smtClean="0">
                <a:latin typeface="微軟正黑體" panose="020B0604030504040204" pitchFamily="34" charset="-120"/>
                <a:ea typeface="微軟正黑體" panose="020B0604030504040204" pitchFamily="34" charset="-120"/>
              </a:rPr>
            </a:br>
            <a:r>
              <a:rPr lang="x-none" sz="1400" b="1" dirty="0" smtClean="0">
                <a:latin typeface="微軟正黑體" panose="020B0604030504040204" pitchFamily="34" charset="-120"/>
                <a:ea typeface="微軟正黑體" panose="020B0604030504040204" pitchFamily="34" charset="-120"/>
              </a:rPr>
              <a:t>產品代號：</a:t>
            </a:r>
            <a:r>
              <a:rPr lang="en-US" sz="1400" b="1" dirty="0" smtClean="0">
                <a:latin typeface="微軟正黑體" panose="020B0604030504040204" pitchFamily="34" charset="-120"/>
                <a:ea typeface="微軟正黑體" panose="020B0604030504040204" pitchFamily="34" charset="-120"/>
              </a:rPr>
              <a:t>HK</a:t>
            </a:r>
            <a:r>
              <a:rPr lang="x-none" sz="1400" b="1" dirty="0" smtClean="0">
                <a:latin typeface="微軟正黑體" panose="020B0604030504040204" pitchFamily="34" charset="-120"/>
                <a:ea typeface="微軟正黑體" panose="020B0604030504040204" pitchFamily="34" charset="-120"/>
              </a:rPr>
              <a:t>6040RA</a:t>
            </a:r>
            <a:r>
              <a:rPr lang="en-US" sz="1400" b="1" dirty="0" smtClean="0">
                <a:latin typeface="微軟正黑體" panose="020B0604030504040204" pitchFamily="34" charset="-120"/>
                <a:ea typeface="微軟正黑體" panose="020B0604030504040204" pitchFamily="34" charset="-120"/>
              </a:rPr>
              <a:t/>
            </a:r>
            <a:br>
              <a:rPr lang="en-US" sz="1400" b="1" dirty="0" smtClean="0">
                <a:latin typeface="微軟正黑體" panose="020B0604030504040204" pitchFamily="34" charset="-120"/>
                <a:ea typeface="微軟正黑體" panose="020B0604030504040204" pitchFamily="34" charset="-120"/>
              </a:rPr>
            </a:br>
            <a:r>
              <a:rPr lang="en-US" sz="1400" b="1" dirty="0" smtClean="0">
                <a:latin typeface="微軟正黑體" panose="020B0604030504040204" pitchFamily="34" charset="-120"/>
                <a:ea typeface="微軟正黑體" panose="020B0604030504040204" pitchFamily="34" charset="-120"/>
              </a:rPr>
              <a:t>HK</a:t>
            </a:r>
            <a:r>
              <a:rPr lang="x-none" sz="1400" b="1" dirty="0" smtClean="0">
                <a:latin typeface="微軟正黑體" panose="020B0604030504040204" pitchFamily="34" charset="-120"/>
                <a:ea typeface="微軟正黑體" panose="020B0604030504040204" pitchFamily="34" charset="-120"/>
              </a:rPr>
              <a:t>$</a:t>
            </a:r>
            <a:r>
              <a:rPr lang="en-US" sz="1400" b="1" dirty="0" smtClean="0">
                <a:latin typeface="微軟正黑體" panose="020B0604030504040204" pitchFamily="34" charset="-120"/>
                <a:ea typeface="微軟正黑體" panose="020B0604030504040204" pitchFamily="34" charset="-120"/>
              </a:rPr>
              <a:t>1,170</a:t>
            </a:r>
            <a:r>
              <a:rPr lang="x-none" sz="1400" b="1" dirty="0" smtClean="0">
                <a:latin typeface="微軟正黑體" panose="020B0604030504040204" pitchFamily="34" charset="-120"/>
                <a:ea typeface="微軟正黑體" panose="020B0604030504040204" pitchFamily="34" charset="-120"/>
              </a:rPr>
              <a:t> 無BV</a:t>
            </a:r>
          </a:p>
          <a:p>
            <a:endParaRPr b="1" dirty="0">
              <a:latin typeface="微軟正黑體" panose="020B0604030504040204" pitchFamily="34" charset="-120"/>
              <a:ea typeface="微軟正黑體" panose="020B0604030504040204" pitchFamily="34" charset="-120"/>
            </a:endParaRPr>
          </a:p>
        </p:txBody>
      </p:sp>
      <p:sp>
        <p:nvSpPr>
          <p:cNvPr id="1624" name="Shape 1624"/>
          <p:cNvSpPr/>
          <p:nvPr/>
        </p:nvSpPr>
        <p:spPr>
          <a:xfrm>
            <a:off x="2964845" y="2901155"/>
            <a:ext cx="2885146" cy="1762019"/>
          </a:xfrm>
          <a:prstGeom prst="rect">
            <a:avLst/>
          </a:prstGeom>
          <a:ln w="12700">
            <a:miter lim="400000"/>
          </a:ln>
          <a:extLst>
            <a:ext uri="{C572A759-6A51-4108-AA02-DFA0A04FC94B}">
              <ma14:wrappingTextBoxFlag xmlns:ma14="http://schemas.microsoft.com/office/mac/drawingml/2011/main" xmlns="" val="1"/>
            </a:ext>
          </a:extLst>
        </p:spPr>
        <p:txBody>
          <a:bodyPr lIns="34289" tIns="34289" rIns="34289" bIns="34289">
            <a:spAutoFit/>
          </a:bodyPr>
          <a:lstStyle/>
          <a:p>
            <a:pPr algn="ctr">
              <a:defRPr sz="1200">
                <a:latin typeface="DIN-Medium"/>
                <a:ea typeface="DIN-Medium"/>
                <a:cs typeface="DIN-Medium"/>
                <a:sym typeface="DIN-Medium"/>
              </a:defRPr>
            </a:pPr>
            <a:r>
              <a:rPr lang="x-none" sz="1600" b="1" dirty="0" smtClean="0">
                <a:solidFill>
                  <a:srgbClr val="00B0F0"/>
                </a:solidFill>
                <a:latin typeface="微軟正黑體" panose="020B0604030504040204" pitchFamily="34" charset="-120"/>
                <a:ea typeface="微軟正黑體" panose="020B0604030504040204" pitchFamily="34" charset="-120"/>
                <a:cs typeface="DIN-Medium"/>
                <a:sym typeface="DIN-Medium"/>
              </a:rPr>
              <a:t>快速啟動網路中心</a:t>
            </a:r>
          </a:p>
          <a:p>
            <a:pPr algn="ctr">
              <a:defRPr sz="1200">
                <a:latin typeface="DIN-Medium"/>
                <a:ea typeface="DIN-Medium"/>
                <a:cs typeface="DIN-Medium"/>
                <a:sym typeface="DIN-Medium"/>
              </a:defRPr>
            </a:pPr>
            <a:endParaRPr lang="en-US" sz="1400" b="1" dirty="0">
              <a:solidFill>
                <a:srgbClr val="00B0F0"/>
              </a:solidFill>
              <a:latin typeface="微軟正黑體" panose="020B0604030504040204" pitchFamily="34" charset="-120"/>
              <a:ea typeface="微軟正黑體" panose="020B0604030504040204" pitchFamily="34" charset="-120"/>
              <a:cs typeface="DIN-Medium"/>
              <a:sym typeface="DIN-Medium"/>
            </a:endParaRPr>
          </a:p>
          <a:p>
            <a:pPr algn="ctr">
              <a:defRPr sz="1200">
                <a:latin typeface="DIN-Medium"/>
                <a:ea typeface="DIN-Medium"/>
                <a:cs typeface="DIN-Medium"/>
                <a:sym typeface="DIN-Medium"/>
              </a:defRPr>
            </a:pPr>
            <a:r>
              <a:rPr lang="x-none" sz="1400" b="1" dirty="0" smtClean="0">
                <a:latin typeface="微軟正黑體" panose="020B0604030504040204" pitchFamily="34" charset="-120"/>
                <a:ea typeface="微軟正黑體" panose="020B0604030504040204" pitchFamily="34" charset="-120"/>
                <a:cs typeface="DIN-Medium"/>
                <a:sym typeface="DIN-Medium"/>
              </a:rPr>
              <a:t>開啟您的</a:t>
            </a:r>
            <a:r>
              <a:rPr lang="zh-TW" altLang="en-US" sz="1400" b="1" dirty="0" smtClean="0">
                <a:latin typeface="微軟正黑體" panose="020B0604030504040204" pitchFamily="34" charset="-120"/>
                <a:ea typeface="微軟正黑體" panose="020B0604030504040204" pitchFamily="34" charset="-120"/>
                <a:cs typeface="DIN-Medium"/>
                <a:sym typeface="DIN-Medium"/>
              </a:rPr>
              <a:t>超連鎖</a:t>
            </a:r>
            <a:r>
              <a:rPr lang="en-US" altLang="zh-TW" sz="1400" b="1" baseline="30000" dirty="0" smtClean="0">
                <a:latin typeface="微軟正黑體" panose="020B0604030504040204" pitchFamily="34" charset="-120"/>
                <a:ea typeface="微軟正黑體" panose="020B0604030504040204" pitchFamily="34" charset="-120"/>
                <a:cs typeface="DIN-Medium"/>
                <a:sym typeface="DIN-Medium"/>
              </a:rPr>
              <a:t>®</a:t>
            </a:r>
            <a:r>
              <a:rPr lang="x-none" sz="1400" b="1" dirty="0" smtClean="0">
                <a:latin typeface="微軟正黑體" panose="020B0604030504040204" pitchFamily="34" charset="-120"/>
                <a:ea typeface="微軟正黑體" panose="020B0604030504040204" pitchFamily="34" charset="-120"/>
                <a:cs typeface="DIN-Medium"/>
                <a:sym typeface="DIN-Medium"/>
              </a:rPr>
              <a:t>事業</a:t>
            </a:r>
          </a:p>
          <a:p>
            <a:pPr algn="ctr">
              <a:defRPr sz="1700"/>
            </a:pPr>
            <a:r>
              <a:rPr lang="x-none" sz="1400" b="1" dirty="0" smtClean="0">
                <a:latin typeface="微軟正黑體" panose="020B0604030504040204" pitchFamily="34" charset="-120"/>
                <a:ea typeface="微軟正黑體" panose="020B0604030504040204" pitchFamily="34" charset="-120"/>
              </a:rPr>
              <a:t>網路中心快速</a:t>
            </a:r>
            <a:r>
              <a:rPr lang="zh-TW" altLang="en-US" sz="1400" b="1" dirty="0" smtClean="0">
                <a:latin typeface="微軟正黑體" panose="020B0604030504040204" pitchFamily="34" charset="-120"/>
                <a:ea typeface="微軟正黑體" panose="020B0604030504040204" pitchFamily="34" charset="-120"/>
              </a:rPr>
              <a:t>起步套裝</a:t>
            </a:r>
            <a:endParaRPr lang="en-US" sz="1400" b="1" dirty="0" smtClean="0">
              <a:latin typeface="微軟正黑體" panose="020B0604030504040204" pitchFamily="34" charset="-120"/>
              <a:ea typeface="微軟正黑體" panose="020B0604030504040204" pitchFamily="34" charset="-120"/>
            </a:endParaRPr>
          </a:p>
          <a:p>
            <a:pPr algn="ctr">
              <a:defRPr sz="1700"/>
            </a:pPr>
            <a:r>
              <a:rPr lang="zh-TW" altLang="en-US" sz="1400" b="1" dirty="0" smtClean="0">
                <a:latin typeface="微軟正黑體" panose="020B0604030504040204" pitchFamily="34" charset="-120"/>
                <a:ea typeface="微軟正黑體" panose="020B0604030504040204" pitchFamily="34" charset="-120"/>
              </a:rPr>
              <a:t>產品代號</a:t>
            </a:r>
            <a:r>
              <a:rPr lang="en-US" altLang="zh-TW" sz="1400" b="1" dirty="0" smtClean="0">
                <a:latin typeface="微軟正黑體" panose="020B0604030504040204" pitchFamily="34" charset="-120"/>
                <a:ea typeface="微軟正黑體" panose="020B0604030504040204" pitchFamily="34" charset="-120"/>
              </a:rPr>
              <a:t>:</a:t>
            </a:r>
            <a:r>
              <a:rPr lang="zh-TW" altLang="en-US" sz="1400" b="1" dirty="0" smtClean="0">
                <a:latin typeface="微軟正黑體" panose="020B0604030504040204" pitchFamily="34" charset="-120"/>
                <a:ea typeface="微軟正黑體" panose="020B0604030504040204" pitchFamily="34" charset="-120"/>
              </a:rPr>
              <a:t> </a:t>
            </a:r>
            <a:r>
              <a:rPr lang="en-US" altLang="zh-TW" sz="1400" b="1" dirty="0" smtClean="0">
                <a:latin typeface="微軟正黑體" panose="020B0604030504040204" pitchFamily="34" charset="-120"/>
                <a:ea typeface="微軟正黑體" panose="020B0604030504040204" pitchFamily="34" charset="-120"/>
              </a:rPr>
              <a:t>HK1573</a:t>
            </a:r>
          </a:p>
          <a:p>
            <a:pPr algn="ctr">
              <a:defRPr sz="1700"/>
            </a:pPr>
            <a:r>
              <a:rPr lang="en-US" sz="1400" b="1" dirty="0" smtClean="0">
                <a:latin typeface="微軟正黑體" panose="020B0604030504040204" pitchFamily="34" charset="-120"/>
                <a:ea typeface="微軟正黑體" panose="020B0604030504040204" pitchFamily="34" charset="-120"/>
              </a:rPr>
              <a:t>HK$3,237  300BV</a:t>
            </a:r>
            <a:endParaRPr lang="x-none" sz="1400" b="1" dirty="0" smtClean="0">
              <a:latin typeface="微軟正黑體" panose="020B0604030504040204" pitchFamily="34" charset="-120"/>
              <a:ea typeface="微軟正黑體" panose="020B0604030504040204" pitchFamily="34" charset="-120"/>
            </a:endParaRPr>
          </a:p>
          <a:p>
            <a:pPr algn="ctr">
              <a:spcBef>
                <a:spcPts val="1200"/>
              </a:spcBef>
              <a:defRPr sz="1700"/>
            </a:pPr>
            <a:r>
              <a:rPr lang="x-none" sz="1400" b="1" dirty="0" smtClean="0">
                <a:latin typeface="微軟正黑體" panose="020B0604030504040204" pitchFamily="34" charset="-120"/>
                <a:ea typeface="微軟正黑體" panose="020B0604030504040204" pitchFamily="34" charset="-120"/>
              </a:rPr>
              <a:t>立刻開始</a:t>
            </a:r>
          </a:p>
        </p:txBody>
      </p:sp>
      <p:sp>
        <p:nvSpPr>
          <p:cNvPr id="10" name="Rectangle 9"/>
          <p:cNvSpPr/>
          <p:nvPr/>
        </p:nvSpPr>
        <p:spPr>
          <a:xfrm>
            <a:off x="472264" y="330268"/>
            <a:ext cx="8199475" cy="822960"/>
          </a:xfrm>
          <a:prstGeom prst="rect">
            <a:avLst/>
          </a:prstGeom>
          <a:solidFill>
            <a:srgbClr val="0FB7FF"/>
          </a:solidFill>
          <a:ln>
            <a:noFill/>
          </a:ln>
          <a:effectLst/>
        </p:spPr>
        <p:style>
          <a:lnRef idx="1">
            <a:schemeClr val="accent1"/>
          </a:lnRef>
          <a:fillRef idx="3">
            <a:schemeClr val="accent1"/>
          </a:fillRef>
          <a:effectRef idx="2">
            <a:schemeClr val="accent1"/>
          </a:effectRef>
          <a:fontRef idx="minor">
            <a:schemeClr val="lt1"/>
          </a:fontRef>
        </p:style>
        <p:txBody>
          <a:bodyPr lIns="68579" tIns="34289" rIns="68579" bIns="34289" rtlCol="0" anchor="ctr"/>
          <a:lstStyle/>
          <a:p>
            <a:pPr algn="ctr" defTabSz="685562" hangingPunct="1"/>
            <a:endParaRPr lang="en-US" sz="1400" b="1" kern="1200" dirty="0">
              <a:solidFill>
                <a:srgbClr val="93BF3E"/>
              </a:solidFill>
              <a:latin typeface="微軟正黑體" panose="020B0604030504040204" pitchFamily="34" charset="-120"/>
              <a:ea typeface="微軟正黑體" panose="020B0604030504040204" pitchFamily="34" charset="-120"/>
            </a:endParaRPr>
          </a:p>
        </p:txBody>
      </p:sp>
      <p:sp>
        <p:nvSpPr>
          <p:cNvPr id="11" name="TextBox 10"/>
          <p:cNvSpPr txBox="1"/>
          <p:nvPr/>
        </p:nvSpPr>
        <p:spPr>
          <a:xfrm>
            <a:off x="968477" y="510917"/>
            <a:ext cx="7207317" cy="469359"/>
          </a:xfrm>
          <a:prstGeom prst="rect">
            <a:avLst/>
          </a:prstGeom>
          <a:noFill/>
        </p:spPr>
        <p:txBody>
          <a:bodyPr wrap="square" lIns="68579" tIns="34289" rIns="68579" bIns="34289" rtlCol="0">
            <a:spAutoFit/>
          </a:bodyPr>
          <a:lstStyle/>
          <a:p>
            <a:pPr algn="ctr" defTabSz="685783" hangingPunct="1"/>
            <a:r>
              <a:rPr lang="x-none" sz="2600" b="1" cap="all" dirty="0" smtClean="0">
                <a:solidFill>
                  <a:srgbClr val="FFFFFF"/>
                </a:solidFill>
                <a:latin typeface="微軟正黑體" panose="020B0604030504040204" pitchFamily="34" charset="-120"/>
                <a:ea typeface="微軟正黑體" panose="020B0604030504040204" pitchFamily="34" charset="-120"/>
              </a:rPr>
              <a:t>您的選擇</a:t>
            </a:r>
          </a:p>
        </p:txBody>
      </p:sp>
      <p:grpSp>
        <p:nvGrpSpPr>
          <p:cNvPr id="12" name="Group 11"/>
          <p:cNvGrpSpPr/>
          <p:nvPr/>
        </p:nvGrpSpPr>
        <p:grpSpPr>
          <a:xfrm>
            <a:off x="2890740" y="1193342"/>
            <a:ext cx="2939345" cy="1555745"/>
            <a:chOff x="4570810" y="2712416"/>
            <a:chExt cx="4573191" cy="1887528"/>
          </a:xfrm>
        </p:grpSpPr>
        <p:pic>
          <p:nvPicPr>
            <p:cNvPr id="13" name="Picture 12"/>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4570811" y="3989230"/>
              <a:ext cx="1508685" cy="428753"/>
            </a:xfrm>
            <a:prstGeom prst="rect">
              <a:avLst/>
            </a:prstGeom>
            <a:solidFill>
              <a:schemeClr val="bg1">
                <a:alpha val="71000"/>
              </a:schemeClr>
            </a:solidFill>
          </p:spPr>
        </p:pic>
        <p:sp>
          <p:nvSpPr>
            <p:cNvPr id="14" name="Rectangle 13"/>
            <p:cNvSpPr/>
            <p:nvPr/>
          </p:nvSpPr>
          <p:spPr>
            <a:xfrm>
              <a:off x="4570810" y="2941028"/>
              <a:ext cx="4573190" cy="1561817"/>
            </a:xfrm>
            <a:prstGeom prst="rect">
              <a:avLst/>
            </a:prstGeom>
            <a:solidFill>
              <a:srgbClr val="3C84B9"/>
            </a:soli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562" hangingPunct="1"/>
              <a:endParaRPr lang="en-US" sz="1400" b="1" kern="1200" dirty="0">
                <a:solidFill>
                  <a:prstClr val="white"/>
                </a:solidFill>
                <a:latin typeface="微軟正黑體" panose="020B0604030504040204" pitchFamily="34" charset="-120"/>
                <a:ea typeface="微軟正黑體" panose="020B0604030504040204" pitchFamily="34" charset="-120"/>
              </a:endParaRPr>
            </a:p>
          </p:txBody>
        </p:sp>
        <p:sp>
          <p:nvSpPr>
            <p:cNvPr id="15" name="Rectangle 14"/>
            <p:cNvSpPr/>
            <p:nvPr/>
          </p:nvSpPr>
          <p:spPr>
            <a:xfrm>
              <a:off x="6218360" y="3009269"/>
              <a:ext cx="2925641" cy="399948"/>
            </a:xfrm>
            <a:prstGeom prst="rect">
              <a:avLst/>
            </a:prstGeom>
            <a:gradFill flip="none" rotWithShape="1">
              <a:gsLst>
                <a:gs pos="0">
                  <a:schemeClr val="accent1">
                    <a:lumMod val="5000"/>
                    <a:lumOff val="95000"/>
                    <a:alpha val="0"/>
                  </a:schemeClr>
                </a:gs>
                <a:gs pos="56000">
                  <a:schemeClr val="bg1"/>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lIns="68579" tIns="34289" rIns="68579" bIns="34289" rtlCol="0" anchor="ctr"/>
            <a:lstStyle/>
            <a:p>
              <a:pPr algn="ctr" defTabSz="685562" hangingPunct="1"/>
              <a:endParaRPr lang="en-US" sz="1400" b="1" kern="1200" dirty="0">
                <a:solidFill>
                  <a:prstClr val="white"/>
                </a:solidFill>
                <a:latin typeface="微軟正黑體" panose="020B0604030504040204" pitchFamily="34" charset="-120"/>
                <a:ea typeface="微軟正黑體" panose="020B0604030504040204" pitchFamily="34" charset="-120"/>
              </a:endParaRPr>
            </a:p>
          </p:txBody>
        </p:sp>
        <p:pic>
          <p:nvPicPr>
            <p:cNvPr id="16" name="Picture 15"/>
            <p:cNvPicPr>
              <a:picLocks noChangeAspect="1"/>
            </p:cNvPicPr>
            <p:nvPr/>
          </p:nvPicPr>
          <p:blipFill>
            <a:blip r:embed="rId4" cstate="email">
              <a:extLst>
                <a:ext uri="{28A0092B-C50C-407E-A947-70E740481C1C}">
                  <a14:useLocalDpi xmlns:a14="http://schemas.microsoft.com/office/drawing/2010/main"/>
                </a:ext>
              </a:extLst>
            </a:blip>
            <a:stretch>
              <a:fillRect/>
            </a:stretch>
          </p:blipFill>
          <p:spPr>
            <a:xfrm>
              <a:off x="4613765" y="3119516"/>
              <a:ext cx="2316773" cy="1249725"/>
            </a:xfrm>
            <a:prstGeom prst="rect">
              <a:avLst/>
            </a:prstGeom>
          </p:spPr>
        </p:pic>
        <p:pic>
          <p:nvPicPr>
            <p:cNvPr id="17" name="Picture 16"/>
            <p:cNvPicPr>
              <a:picLocks noChangeAspect="1"/>
            </p:cNvPicPr>
            <p:nvPr/>
          </p:nvPicPr>
          <p:blipFill>
            <a:blip r:embed="rId5" cstate="email">
              <a:extLst>
                <a:ext uri="{28A0092B-C50C-407E-A947-70E740481C1C}">
                  <a14:useLocalDpi xmlns:a14="http://schemas.microsoft.com/office/drawing/2010/main"/>
                </a:ext>
              </a:extLst>
            </a:blip>
            <a:stretch>
              <a:fillRect/>
            </a:stretch>
          </p:blipFill>
          <p:spPr>
            <a:xfrm>
              <a:off x="6218360" y="3009269"/>
              <a:ext cx="2202473" cy="1590675"/>
            </a:xfrm>
            <a:prstGeom prst="rect">
              <a:avLst/>
            </a:prstGeom>
          </p:spPr>
        </p:pic>
        <p:pic>
          <p:nvPicPr>
            <p:cNvPr id="18" name="Picture 17"/>
            <p:cNvPicPr>
              <a:picLocks noChangeAspect="1"/>
            </p:cNvPicPr>
            <p:nvPr/>
          </p:nvPicPr>
          <p:blipFill rotWithShape="1">
            <a:blip r:embed="rId6" cstate="email">
              <a:extLst>
                <a:ext uri="{28A0092B-C50C-407E-A947-70E740481C1C}">
                  <a14:useLocalDpi xmlns:a14="http://schemas.microsoft.com/office/drawing/2010/main"/>
                </a:ext>
              </a:extLst>
            </a:blip>
            <a:srcRect/>
            <a:stretch/>
          </p:blipFill>
          <p:spPr>
            <a:xfrm>
              <a:off x="7180772" y="3027427"/>
              <a:ext cx="1963229" cy="1475419"/>
            </a:xfrm>
            <a:prstGeom prst="rect">
              <a:avLst/>
            </a:prstGeom>
          </p:spPr>
        </p:pic>
        <p:pic>
          <p:nvPicPr>
            <p:cNvPr id="19" name="Picture 18"/>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a:off x="7485937" y="2712416"/>
              <a:ext cx="1655150" cy="935361"/>
            </a:xfrm>
            <a:prstGeom prst="rect">
              <a:avLst/>
            </a:prstGeom>
          </p:spPr>
        </p:pic>
      </p:grpSp>
      <p:pic>
        <p:nvPicPr>
          <p:cNvPr id="22" name="Picture 21"/>
          <p:cNvPicPr>
            <a:picLocks noChangeAspect="1"/>
          </p:cNvPicPr>
          <p:nvPr/>
        </p:nvPicPr>
        <p:blipFill rotWithShape="1">
          <a:blip r:embed="rId8" cstate="email">
            <a:extLst>
              <a:ext uri="{28A0092B-C50C-407E-A947-70E740481C1C}">
                <a14:useLocalDpi xmlns:a14="http://schemas.microsoft.com/office/drawing/2010/main"/>
              </a:ext>
            </a:extLst>
          </a:blip>
          <a:srcRect/>
          <a:stretch/>
        </p:blipFill>
        <p:spPr>
          <a:xfrm>
            <a:off x="356781" y="1415232"/>
            <a:ext cx="2438400" cy="1184365"/>
          </a:xfrm>
          <a:prstGeom prst="rect">
            <a:avLst/>
          </a:prstGeom>
        </p:spPr>
      </p:pic>
      <p:pic>
        <p:nvPicPr>
          <p:cNvPr id="23" name="Picture 22"/>
          <p:cNvPicPr>
            <a:picLocks noChangeAspect="1"/>
          </p:cNvPicPr>
          <p:nvPr/>
        </p:nvPicPr>
        <p:blipFill rotWithShape="1">
          <a:blip r:embed="rId9" cstate="email">
            <a:extLst>
              <a:ext uri="{28A0092B-C50C-407E-A947-70E740481C1C}">
                <a14:useLocalDpi xmlns:a14="http://schemas.microsoft.com/office/drawing/2010/main"/>
              </a:ext>
            </a:extLst>
          </a:blip>
          <a:srcRect/>
          <a:stretch/>
        </p:blipFill>
        <p:spPr>
          <a:xfrm>
            <a:off x="6309539" y="1361043"/>
            <a:ext cx="2362200" cy="1328738"/>
          </a:xfrm>
          <a:prstGeom prst="rect">
            <a:avLst/>
          </a:prstGeom>
        </p:spPr>
      </p:pic>
    </p:spTree>
    <p:extLst>
      <p:ext uri="{BB962C8B-B14F-4D97-AF65-F5344CB8AC3E}">
        <p14:creationId xmlns:p14="http://schemas.microsoft.com/office/powerpoint/2010/main" val="1929080368"/>
      </p:ext>
    </p:extLst>
  </p:cSld>
  <p:clrMapOvr>
    <a:masterClrMapping/>
  </p:clrMapOvr>
  <p:transition spd="med"/>
  <p:timing>
    <p:tnLst>
      <p:par>
        <p:cTn id="1" dur="indefinite" restart="never" fill="hold" nodeType="tmRoot">
          <p:childTnLst>
            <p:seq concurrent="1" prevAc="none" nextAc="seek">
              <p:cTn id="2" dur="indefinite" fill="hold" nodeType="mainSeq">
                <p:childTnLst>
                  <p:par>
                    <p:cTn id="3" fill="hold">
                      <p:stCondLst>
                        <p:cond delay="indefinite"/>
                      </p:stCondLst>
                      <p:childTnLst>
                        <p:par>
                          <p:cTn id="4" fill="hold">
                            <p:stCondLst>
                              <p:cond delay="0"/>
                            </p:stCondLst>
                            <p:childTnLst>
                              <p:par>
                                <p:cTn id="5" presetID="23" presetClass="entr" presetSubtype="16" fill="hold" grpId="0" nodeType="clickEffect">
                                  <p:stCondLst>
                                    <p:cond delay="0"/>
                                  </p:stCondLst>
                                  <p:iterate>
                                    <p:tmAbs val="0"/>
                                  </p:iterate>
                                  <p:childTnLst>
                                    <p:set>
                                      <p:cBhvr>
                                        <p:cTn id="6" fill="hold"/>
                                        <p:tgtEl>
                                          <p:spTgt spid="1624"/>
                                        </p:tgtEl>
                                        <p:attrNameLst>
                                          <p:attrName>style.visibility</p:attrName>
                                        </p:attrNameLst>
                                      </p:cBhvr>
                                      <p:to>
                                        <p:strVal val="visible"/>
                                      </p:to>
                                    </p:set>
                                    <p:anim calcmode="lin" valueType="num">
                                      <p:cBhvr>
                                        <p:cTn id="7" dur="1000" fill="hold"/>
                                        <p:tgtEl>
                                          <p:spTgt spid="1624"/>
                                        </p:tgtEl>
                                        <p:attrNameLst>
                                          <p:attrName>ppt_w</p:attrName>
                                        </p:attrNameLst>
                                      </p:cBhvr>
                                      <p:tavLst>
                                        <p:tav tm="0">
                                          <p:val>
                                            <p:fltVal val="0"/>
                                          </p:val>
                                        </p:tav>
                                        <p:tav tm="100000">
                                          <p:val>
                                            <p:strVal val="#ppt_w"/>
                                          </p:val>
                                        </p:tav>
                                      </p:tavLst>
                                    </p:anim>
                                    <p:anim calcmode="lin" valueType="num">
                                      <p:cBhvr>
                                        <p:cTn id="8" dur="1000" fill="hold"/>
                                        <p:tgtEl>
                                          <p:spTgt spid="1624"/>
                                        </p:tgtEl>
                                        <p:attrNameLst>
                                          <p:attrName>ppt_h</p:attrName>
                                        </p:attrNameLst>
                                      </p:cBhvr>
                                      <p:tavLst>
                                        <p:tav tm="0">
                                          <p:val>
                                            <p:fltVal val="0"/>
                                          </p:val>
                                        </p:tav>
                                        <p:tav tm="100000">
                                          <p:val>
                                            <p:strVal val="#ppt_h"/>
                                          </p:val>
                                        </p:tav>
                                      </p:tavLst>
                                    </p:anim>
                                  </p:childTnLst>
                                </p:cTn>
                              </p:par>
                            </p:childTnLst>
                          </p:cTn>
                        </p:par>
                        <p:par>
                          <p:cTn id="9" fill="hold">
                            <p:stCondLst>
                              <p:cond delay="1000"/>
                            </p:stCondLst>
                            <p:childTnLst>
                              <p:par>
                                <p:cTn id="10" presetID="23" presetClass="entr" presetSubtype="16" fill="hold" grpId="0" nodeType="afterEffect">
                                  <p:stCondLst>
                                    <p:cond delay="0"/>
                                  </p:stCondLst>
                                  <p:iterate>
                                    <p:tmAbs val="0"/>
                                  </p:iterate>
                                  <p:childTnLst>
                                    <p:set>
                                      <p:cBhvr>
                                        <p:cTn id="11" fill="hold"/>
                                        <p:tgtEl>
                                          <p:spTgt spid="1621"/>
                                        </p:tgtEl>
                                        <p:attrNameLst>
                                          <p:attrName>style.visibility</p:attrName>
                                        </p:attrNameLst>
                                      </p:cBhvr>
                                      <p:to>
                                        <p:strVal val="visible"/>
                                      </p:to>
                                    </p:set>
                                    <p:anim calcmode="lin" valueType="num">
                                      <p:cBhvr>
                                        <p:cTn id="12" dur="1000" fill="hold"/>
                                        <p:tgtEl>
                                          <p:spTgt spid="1621"/>
                                        </p:tgtEl>
                                        <p:attrNameLst>
                                          <p:attrName>ppt_w</p:attrName>
                                        </p:attrNameLst>
                                      </p:cBhvr>
                                      <p:tavLst>
                                        <p:tav tm="0">
                                          <p:val>
                                            <p:fltVal val="0"/>
                                          </p:val>
                                        </p:tav>
                                        <p:tav tm="100000">
                                          <p:val>
                                            <p:strVal val="#ppt_w"/>
                                          </p:val>
                                        </p:tav>
                                      </p:tavLst>
                                    </p:anim>
                                    <p:anim calcmode="lin" valueType="num">
                                      <p:cBhvr>
                                        <p:cTn id="13" dur="1000" fill="hold"/>
                                        <p:tgtEl>
                                          <p:spTgt spid="1621"/>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21" grpId="0" animBg="1" advAuto="0"/>
      <p:bldP spid="1624" grpId="0" animBg="1" advAuto="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01" name="Shape 1701"/>
          <p:cNvSpPr/>
          <p:nvPr/>
        </p:nvSpPr>
        <p:spPr>
          <a:xfrm>
            <a:off x="4417900" y="0"/>
            <a:ext cx="4724401" cy="5143500"/>
          </a:xfrm>
          <a:prstGeom prst="rect">
            <a:avLst/>
          </a:prstGeom>
          <a:solidFill>
            <a:srgbClr val="00B0F0"/>
          </a:solidFill>
          <a:ln w="12700">
            <a:miter lim="400000"/>
          </a:ln>
        </p:spPr>
        <p:txBody>
          <a:bodyPr lIns="45705" tIns="45706" rIns="45705" bIns="45706" anchor="ctr"/>
          <a:lstStyle/>
          <a:p>
            <a:pPr algn="ctr" defTabSz="914085">
              <a:defRPr>
                <a:solidFill>
                  <a:srgbClr val="FFFFFF"/>
                </a:solidFill>
              </a:defRPr>
            </a:pPr>
            <a:endParaRPr b="1">
              <a:solidFill>
                <a:srgbClr val="FFFFFF"/>
              </a:solidFill>
              <a:latin typeface="微軟正黑體" panose="020B0604030504040204" pitchFamily="34" charset="-120"/>
              <a:ea typeface="微軟正黑體" panose="020B0604030504040204" pitchFamily="34" charset="-120"/>
            </a:endParaRPr>
          </a:p>
        </p:txBody>
      </p:sp>
      <p:pic>
        <p:nvPicPr>
          <p:cNvPr id="1702" name="image84.jpeg"/>
          <p:cNvPicPr>
            <a:picLocks noChangeAspect="1"/>
          </p:cNvPicPr>
          <p:nvPr/>
        </p:nvPicPr>
        <p:blipFill>
          <a:blip r:embed="rId3" cstate="email">
            <a:extLst>
              <a:ext uri="{28A0092B-C50C-407E-A947-70E740481C1C}">
                <a14:useLocalDpi xmlns:a14="http://schemas.microsoft.com/office/drawing/2010/main"/>
              </a:ext>
            </a:extLst>
          </a:blip>
          <a:srcRect/>
          <a:stretch>
            <a:fillRect/>
          </a:stretch>
        </p:blipFill>
        <p:spPr>
          <a:xfrm>
            <a:off x="-16350" y="-3634"/>
            <a:ext cx="4434238" cy="5143501"/>
          </a:xfrm>
          <a:prstGeom prst="rect">
            <a:avLst/>
          </a:prstGeom>
          <a:ln w="12700">
            <a:miter lim="400000"/>
          </a:ln>
        </p:spPr>
      </p:pic>
      <p:sp>
        <p:nvSpPr>
          <p:cNvPr id="1703" name="Shape 1703"/>
          <p:cNvSpPr/>
          <p:nvPr/>
        </p:nvSpPr>
        <p:spPr>
          <a:xfrm>
            <a:off x="4488267" y="290565"/>
            <a:ext cx="4583640" cy="4462732"/>
          </a:xfrm>
          <a:prstGeom prst="rect">
            <a:avLst/>
          </a:prstGeom>
          <a:ln w="12700">
            <a:miter lim="400000"/>
          </a:ln>
          <a:extLst>
            <a:ext uri="{C572A759-6A51-4108-AA02-DFA0A04FC94B}">
              <ma14:wrappingTextBoxFlag xmlns:ma14="http://schemas.microsoft.com/office/mac/drawingml/2011/main" xmlns="" val="1"/>
            </a:ext>
          </a:extLst>
        </p:spPr>
        <p:txBody>
          <a:bodyPr lIns="45705" tIns="45706" rIns="45705" bIns="45706">
            <a:spAutoFit/>
          </a:bodyPr>
          <a:lstStyle/>
          <a:p>
            <a:pPr defTabSz="914085">
              <a:spcBef>
                <a:spcPts val="1200"/>
              </a:spcBef>
              <a:defRPr b="1" cap="all">
                <a:solidFill>
                  <a:srgbClr val="FFFFFF"/>
                </a:solidFill>
              </a:defRPr>
            </a:pPr>
            <a:r>
              <a:rPr lang="x-none" b="1" cap="all" dirty="0" smtClean="0">
                <a:solidFill>
                  <a:srgbClr val="FFFFFF"/>
                </a:solidFill>
                <a:latin typeface="微軟正黑體" panose="020B0604030504040204" pitchFamily="34" charset="-120"/>
                <a:ea typeface="微軟正黑體" panose="020B0604030504040204" pitchFamily="34" charset="-120"/>
              </a:rPr>
              <a:t>產品＆服務</a:t>
            </a:r>
            <a:r>
              <a:rPr lang="en-US" b="1" cap="all" dirty="0" smtClean="0">
                <a:solidFill>
                  <a:srgbClr val="FFFFFF"/>
                </a:solidFill>
                <a:latin typeface="微軟正黑體" panose="020B0604030504040204" pitchFamily="34" charset="-120"/>
                <a:ea typeface="微軟正黑體" panose="020B0604030504040204" pitchFamily="34" charset="-120"/>
              </a:rPr>
              <a:t/>
            </a:r>
            <a:br>
              <a:rPr lang="en-US" b="1" cap="all" dirty="0" smtClean="0">
                <a:solidFill>
                  <a:srgbClr val="FFFFFF"/>
                </a:solidFill>
                <a:latin typeface="微軟正黑體" panose="020B0604030504040204" pitchFamily="34" charset="-120"/>
                <a:ea typeface="微軟正黑體" panose="020B0604030504040204" pitchFamily="34" charset="-120"/>
              </a:rPr>
            </a:br>
            <a:r>
              <a:rPr lang="zh-TW" altLang="en-US" b="1" cap="all" dirty="0" smtClean="0">
                <a:solidFill>
                  <a:srgbClr val="FFFFFF"/>
                </a:solidFill>
                <a:latin typeface="微軟正黑體" panose="020B0604030504040204" pitchFamily="34" charset="-120"/>
                <a:ea typeface="微軟正黑體" panose="020B0604030504040204" pitchFamily="34" charset="-120"/>
              </a:rPr>
              <a:t>　</a:t>
            </a:r>
            <a:r>
              <a:rPr lang="x-none" sz="1600" b="1" cap="all" dirty="0" smtClean="0">
                <a:solidFill>
                  <a:srgbClr val="FFFFFF"/>
                </a:solidFill>
                <a:latin typeface="微軟正黑體" panose="020B0604030504040204" pitchFamily="34" charset="-120"/>
                <a:ea typeface="微軟正黑體" panose="020B0604030504040204" pitchFamily="34" charset="-120"/>
              </a:rPr>
              <a:t>完整且卓越的</a:t>
            </a:r>
            <a:r>
              <a:rPr lang="zh-TW" altLang="en-US" sz="1600" b="1" cap="all" dirty="0" smtClean="0">
                <a:solidFill>
                  <a:srgbClr val="FFFFFF"/>
                </a:solidFill>
                <a:latin typeface="微軟正黑體" panose="020B0604030504040204" pitchFamily="34" charset="-120"/>
                <a:ea typeface="微軟正黑體" panose="020B0604030504040204" pitchFamily="34" charset="-120"/>
              </a:rPr>
              <a:t>網上</a:t>
            </a:r>
            <a:r>
              <a:rPr lang="x-none" sz="1600" b="1" cap="all" dirty="0" smtClean="0">
                <a:solidFill>
                  <a:srgbClr val="FFFFFF"/>
                </a:solidFill>
                <a:latin typeface="微軟正黑體" panose="020B0604030504040204" pitchFamily="34" charset="-120"/>
                <a:ea typeface="微軟正黑體" panose="020B0604030504040204" pitchFamily="34" charset="-120"/>
              </a:rPr>
              <a:t>行銷解決方案，協助企業行銷自己</a:t>
            </a:r>
          </a:p>
          <a:p>
            <a:pPr defTabSz="914085">
              <a:spcBef>
                <a:spcPts val="1200"/>
              </a:spcBef>
              <a:defRPr b="1" cap="all">
                <a:solidFill>
                  <a:srgbClr val="FFFFFF"/>
                </a:solidFill>
              </a:defRPr>
            </a:pPr>
            <a:r>
              <a:rPr lang="x-none" b="1" cap="all" dirty="0" smtClean="0">
                <a:solidFill>
                  <a:srgbClr val="FFFFFF"/>
                </a:solidFill>
                <a:latin typeface="微軟正黑體" panose="020B0604030504040204" pitchFamily="34" charset="-120"/>
                <a:ea typeface="微軟正黑體" panose="020B0604030504040204" pitchFamily="34" charset="-120"/>
              </a:rPr>
              <a:t>獲利能力</a:t>
            </a:r>
            <a:r>
              <a:rPr lang="en-US" b="1" cap="all" dirty="0" smtClean="0">
                <a:solidFill>
                  <a:srgbClr val="FFFFFF"/>
                </a:solidFill>
                <a:latin typeface="微軟正黑體" panose="020B0604030504040204" pitchFamily="34" charset="-120"/>
                <a:ea typeface="微軟正黑體" panose="020B0604030504040204" pitchFamily="34" charset="-120"/>
              </a:rPr>
              <a:t/>
            </a:r>
            <a:br>
              <a:rPr lang="en-US" b="1" cap="all" dirty="0" smtClean="0">
                <a:solidFill>
                  <a:srgbClr val="FFFFFF"/>
                </a:solidFill>
                <a:latin typeface="微軟正黑體" panose="020B0604030504040204" pitchFamily="34" charset="-120"/>
                <a:ea typeface="微軟正黑體" panose="020B0604030504040204" pitchFamily="34" charset="-120"/>
              </a:rPr>
            </a:br>
            <a:r>
              <a:rPr lang="zh-TW" altLang="en-US" b="1" cap="all" dirty="0" smtClean="0">
                <a:solidFill>
                  <a:srgbClr val="FFFFFF"/>
                </a:solidFill>
                <a:latin typeface="微軟正黑體" panose="020B0604030504040204" pitchFamily="34" charset="-120"/>
                <a:ea typeface="微軟正黑體" panose="020B0604030504040204" pitchFamily="34" charset="-120"/>
              </a:rPr>
              <a:t>　</a:t>
            </a:r>
            <a:r>
              <a:rPr lang="x-none" sz="1600" b="1" cap="all" dirty="0" smtClean="0">
                <a:solidFill>
                  <a:srgbClr val="FFFFFF"/>
                </a:solidFill>
                <a:latin typeface="微軟正黑體" panose="020B0604030504040204" pitchFamily="34" charset="-120"/>
                <a:ea typeface="微軟正黑體" panose="020B0604030504040204" pitchFamily="34" charset="-120"/>
              </a:rPr>
              <a:t>豐厚的零售利潤及業績點數潛力，並有機會在本地或全球深入發展事業</a:t>
            </a:r>
          </a:p>
          <a:p>
            <a:pPr defTabSz="914085">
              <a:spcBef>
                <a:spcPts val="1200"/>
              </a:spcBef>
              <a:defRPr b="1" cap="all">
                <a:solidFill>
                  <a:srgbClr val="FFFFFF"/>
                </a:solidFill>
              </a:defRPr>
            </a:pPr>
            <a:r>
              <a:rPr lang="x-none" b="1" cap="all" dirty="0" smtClean="0">
                <a:solidFill>
                  <a:srgbClr val="FFFFFF"/>
                </a:solidFill>
                <a:latin typeface="微軟正黑體" panose="020B0604030504040204" pitchFamily="34" charset="-120"/>
                <a:ea typeface="微軟正黑體" panose="020B0604030504040204" pitchFamily="34" charset="-120"/>
              </a:rPr>
              <a:t>系統</a:t>
            </a:r>
            <a:r>
              <a:rPr lang="en-US" b="1" cap="all" dirty="0" smtClean="0">
                <a:solidFill>
                  <a:srgbClr val="FFFFFF"/>
                </a:solidFill>
                <a:latin typeface="微軟正黑體" panose="020B0604030504040204" pitchFamily="34" charset="-120"/>
                <a:ea typeface="微軟正黑體" panose="020B0604030504040204" pitchFamily="34" charset="-120"/>
              </a:rPr>
              <a:t/>
            </a:r>
            <a:br>
              <a:rPr lang="en-US" b="1" cap="all" dirty="0" smtClean="0">
                <a:solidFill>
                  <a:srgbClr val="FFFFFF"/>
                </a:solidFill>
                <a:latin typeface="微軟正黑體" panose="020B0604030504040204" pitchFamily="34" charset="-120"/>
                <a:ea typeface="微軟正黑體" panose="020B0604030504040204" pitchFamily="34" charset="-120"/>
              </a:rPr>
            </a:br>
            <a:r>
              <a:rPr lang="zh-TW" altLang="en-US" b="1" cap="all" dirty="0" smtClean="0">
                <a:solidFill>
                  <a:srgbClr val="FFFFFF"/>
                </a:solidFill>
                <a:latin typeface="微軟正黑體" panose="020B0604030504040204" pitchFamily="34" charset="-120"/>
                <a:ea typeface="微軟正黑體" panose="020B0604030504040204" pitchFamily="34" charset="-120"/>
              </a:rPr>
              <a:t>　</a:t>
            </a:r>
            <a:r>
              <a:rPr lang="x-none" sz="1600" b="1" cap="all" dirty="0" smtClean="0">
                <a:solidFill>
                  <a:srgbClr val="FFFFFF"/>
                </a:solidFill>
                <a:latin typeface="微軟正黑體" panose="020B0604030504040204" pitchFamily="34" charset="-120"/>
                <a:ea typeface="微軟正黑體" panose="020B0604030504040204" pitchFamily="34" charset="-120"/>
              </a:rPr>
              <a:t>一個由專業團隊支援的簡易銷售系統</a:t>
            </a:r>
          </a:p>
          <a:p>
            <a:pPr defTabSz="914085">
              <a:spcBef>
                <a:spcPts val="1200"/>
              </a:spcBef>
              <a:defRPr b="1" cap="all">
                <a:solidFill>
                  <a:srgbClr val="FFFFFF"/>
                </a:solidFill>
              </a:defRPr>
            </a:pPr>
            <a:r>
              <a:rPr lang="x-none" b="1" cap="all" dirty="0" smtClean="0">
                <a:solidFill>
                  <a:srgbClr val="FFFFFF"/>
                </a:solidFill>
                <a:latin typeface="微軟正黑體" panose="020B0604030504040204" pitchFamily="34" charset="-120"/>
                <a:ea typeface="微軟正黑體" panose="020B0604030504040204" pitchFamily="34" charset="-120"/>
              </a:rPr>
              <a:t>支援</a:t>
            </a:r>
            <a:r>
              <a:rPr lang="en-US" b="1" cap="all" dirty="0" smtClean="0">
                <a:solidFill>
                  <a:srgbClr val="FFFFFF"/>
                </a:solidFill>
                <a:latin typeface="微軟正黑體" panose="020B0604030504040204" pitchFamily="34" charset="-120"/>
                <a:ea typeface="微軟正黑體" panose="020B0604030504040204" pitchFamily="34" charset="-120"/>
              </a:rPr>
              <a:t/>
            </a:r>
            <a:br>
              <a:rPr lang="en-US" b="1" cap="all" dirty="0" smtClean="0">
                <a:solidFill>
                  <a:srgbClr val="FFFFFF"/>
                </a:solidFill>
                <a:latin typeface="微軟正黑體" panose="020B0604030504040204" pitchFamily="34" charset="-120"/>
                <a:ea typeface="微軟正黑體" panose="020B0604030504040204" pitchFamily="34" charset="-120"/>
              </a:rPr>
            </a:br>
            <a:r>
              <a:rPr lang="zh-TW" altLang="en-US" b="1" cap="all" dirty="0" smtClean="0">
                <a:solidFill>
                  <a:srgbClr val="FFFFFF"/>
                </a:solidFill>
                <a:latin typeface="微軟正黑體" panose="020B0604030504040204" pitchFamily="34" charset="-120"/>
                <a:ea typeface="微軟正黑體" panose="020B0604030504040204" pitchFamily="34" charset="-120"/>
              </a:rPr>
              <a:t>　</a:t>
            </a:r>
            <a:r>
              <a:rPr lang="x-none" sz="1600" b="1" cap="all" dirty="0" smtClean="0">
                <a:solidFill>
                  <a:srgbClr val="FFFFFF"/>
                </a:solidFill>
                <a:latin typeface="微軟正黑體" panose="020B0604030504040204" pitchFamily="34" charset="-120"/>
                <a:ea typeface="微軟正黑體" panose="020B0604030504040204" pitchFamily="34" charset="-120"/>
              </a:rPr>
              <a:t>標準化訓練、</a:t>
            </a:r>
            <a:r>
              <a:rPr lang="zh-TW" altLang="en-US" sz="1600" b="1" cap="all" dirty="0" smtClean="0">
                <a:solidFill>
                  <a:srgbClr val="FFFFFF"/>
                </a:solidFill>
                <a:latin typeface="微軟正黑體" panose="020B0604030504040204" pitchFamily="34" charset="-120"/>
                <a:ea typeface="微軟正黑體" panose="020B0604030504040204" pitchFamily="34" charset="-120"/>
              </a:rPr>
              <a:t>網上</a:t>
            </a:r>
            <a:r>
              <a:rPr lang="x-none" sz="1600" b="1" cap="all" dirty="0" smtClean="0">
                <a:solidFill>
                  <a:srgbClr val="FFFFFF"/>
                </a:solidFill>
                <a:latin typeface="微軟正黑體" panose="020B0604030504040204" pitchFamily="34" charset="-120"/>
                <a:ea typeface="微軟正黑體" panose="020B0604030504040204" pitchFamily="34" charset="-120"/>
              </a:rPr>
              <a:t>研討會、MeetOn、印刷資料、專業團隊</a:t>
            </a:r>
          </a:p>
          <a:p>
            <a:pPr defTabSz="914085">
              <a:spcBef>
                <a:spcPts val="1200"/>
              </a:spcBef>
              <a:defRPr b="1" cap="all">
                <a:solidFill>
                  <a:srgbClr val="FFFFFF"/>
                </a:solidFill>
              </a:defRPr>
            </a:pPr>
            <a:r>
              <a:rPr lang="x-none" b="1" cap="all" dirty="0" smtClean="0">
                <a:solidFill>
                  <a:srgbClr val="FFFFFF"/>
                </a:solidFill>
                <a:latin typeface="微軟正黑體" panose="020B0604030504040204" pitchFamily="34" charset="-120"/>
                <a:ea typeface="微軟正黑體" panose="020B0604030504040204" pitchFamily="34" charset="-120"/>
              </a:rPr>
              <a:t>如何起步</a:t>
            </a:r>
            <a:r>
              <a:rPr lang="en-US" b="1" cap="all" dirty="0" smtClean="0">
                <a:solidFill>
                  <a:srgbClr val="FFFFFF"/>
                </a:solidFill>
                <a:latin typeface="微軟正黑體" panose="020B0604030504040204" pitchFamily="34" charset="-120"/>
                <a:ea typeface="微軟正黑體" panose="020B0604030504040204" pitchFamily="34" charset="-120"/>
              </a:rPr>
              <a:t/>
            </a:r>
            <a:br>
              <a:rPr lang="en-US" b="1" cap="all" dirty="0" smtClean="0">
                <a:solidFill>
                  <a:srgbClr val="FFFFFF"/>
                </a:solidFill>
                <a:latin typeface="微軟正黑體" panose="020B0604030504040204" pitchFamily="34" charset="-120"/>
                <a:ea typeface="微軟正黑體" panose="020B0604030504040204" pitchFamily="34" charset="-120"/>
              </a:rPr>
            </a:br>
            <a:r>
              <a:rPr lang="zh-TW" altLang="en-US" b="1" cap="all" dirty="0" smtClean="0">
                <a:solidFill>
                  <a:srgbClr val="FFFFFF"/>
                </a:solidFill>
                <a:latin typeface="微軟正黑體" panose="020B0604030504040204" pitchFamily="34" charset="-120"/>
                <a:ea typeface="微軟正黑體" panose="020B0604030504040204" pitchFamily="34" charset="-120"/>
              </a:rPr>
              <a:t>　</a:t>
            </a:r>
            <a:r>
              <a:rPr lang="x-none" sz="1600" b="1" cap="all" dirty="0" smtClean="0">
                <a:solidFill>
                  <a:srgbClr val="FFFFFF"/>
                </a:solidFill>
                <a:latin typeface="微軟正黑體" panose="020B0604030504040204" pitchFamily="34" charset="-120"/>
                <a:ea typeface="微軟正黑體" panose="020B0604030504040204" pitchFamily="34" charset="-120"/>
              </a:rPr>
              <a:t>快速啟動組合、成為網路中心經營者、實習生計畫</a:t>
            </a:r>
          </a:p>
        </p:txBody>
      </p:sp>
      <p:sp>
        <p:nvSpPr>
          <p:cNvPr id="1704" name="Shape 1704"/>
          <p:cNvSpPr/>
          <p:nvPr/>
        </p:nvSpPr>
        <p:spPr>
          <a:xfrm>
            <a:off x="0" y="3569566"/>
            <a:ext cx="4419600" cy="1077190"/>
          </a:xfrm>
          <a:prstGeom prst="rect">
            <a:avLst/>
          </a:prstGeom>
          <a:solidFill>
            <a:srgbClr val="262626"/>
          </a:solidFill>
          <a:ln w="12700">
            <a:miter lim="400000"/>
          </a:ln>
          <a:extLst>
            <a:ext uri="{C572A759-6A51-4108-AA02-DFA0A04FC94B}">
              <ma14:wrappingTextBoxFlag xmlns:ma14="http://schemas.microsoft.com/office/mac/drawingml/2011/main" xmlns="" val="1"/>
            </a:ext>
          </a:extLst>
        </p:spPr>
        <p:txBody>
          <a:bodyPr lIns="45705" tIns="45706" rIns="45705" bIns="45706">
            <a:spAutoFit/>
          </a:bodyPr>
          <a:lstStyle>
            <a:lvl1pPr algn="ctr" defTabSz="914400">
              <a:defRPr sz="2400" cap="all">
                <a:solidFill>
                  <a:srgbClr val="FFFFFF"/>
                </a:solidFill>
              </a:defRPr>
            </a:lvl1pPr>
          </a:lstStyle>
          <a:p>
            <a:r>
              <a:rPr lang="x-none" sz="3200" b="1" dirty="0" smtClean="0">
                <a:latin typeface="微軟正黑體" panose="020B0604030504040204" pitchFamily="34" charset="-120"/>
                <a:ea typeface="微軟正黑體" panose="020B0604030504040204" pitchFamily="34" charset="-120"/>
              </a:rPr>
              <a:t>我們來重新查看這些</a:t>
            </a:r>
            <a:endParaRPr lang="en-US" sz="3200" b="1" dirty="0" smtClean="0">
              <a:latin typeface="微軟正黑體" panose="020B0604030504040204" pitchFamily="34" charset="-120"/>
              <a:ea typeface="微軟正黑體" panose="020B0604030504040204" pitchFamily="34" charset="-120"/>
            </a:endParaRPr>
          </a:p>
          <a:p>
            <a:r>
              <a:rPr lang="x-none" sz="3200" b="1" dirty="0" smtClean="0">
                <a:latin typeface="微軟正黑體" panose="020B0604030504040204" pitchFamily="34" charset="-120"/>
                <a:ea typeface="微軟正黑體" panose="020B0604030504040204" pitchFamily="34" charset="-120"/>
              </a:rPr>
              <a:t>重要問題！</a:t>
            </a:r>
          </a:p>
        </p:txBody>
      </p:sp>
    </p:spTree>
    <p:extLst>
      <p:ext uri="{BB962C8B-B14F-4D97-AF65-F5344CB8AC3E}">
        <p14:creationId xmlns:p14="http://schemas.microsoft.com/office/powerpoint/2010/main" val="2485076174"/>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 name="TextBox 5"/>
          <p:cNvSpPr txBox="1"/>
          <p:nvPr/>
        </p:nvSpPr>
        <p:spPr>
          <a:xfrm>
            <a:off x="3428694" y="285750"/>
            <a:ext cx="5709745" cy="646331"/>
          </a:xfrm>
          <a:prstGeom prst="rect">
            <a:avLst/>
          </a:prstGeom>
          <a:noFill/>
        </p:spPr>
        <p:txBody>
          <a:bodyPr wrap="square" rtlCol="0">
            <a:spAutoFit/>
          </a:bodyPr>
          <a:lstStyle/>
          <a:p>
            <a:pPr algn="ctr"/>
            <a:r>
              <a:rPr lang="zh" sz="3600" b="1" i="0" dirty="0" smtClean="0">
                <a:solidFill>
                  <a:srgbClr val="00B0F0"/>
                </a:solidFill>
                <a:latin typeface="微軟正黑體" panose="020B0604030504040204" pitchFamily="34" charset="-120"/>
                <a:ea typeface="微軟正黑體" panose="020B0604030504040204" pitchFamily="34" charset="-120"/>
              </a:rPr>
              <a:t>您的下一步</a:t>
            </a:r>
          </a:p>
        </p:txBody>
      </p:sp>
      <p:sp>
        <p:nvSpPr>
          <p:cNvPr id="7" name="Rectangle 6"/>
          <p:cNvSpPr/>
          <p:nvPr/>
        </p:nvSpPr>
        <p:spPr>
          <a:xfrm>
            <a:off x="3982925" y="1217831"/>
            <a:ext cx="4666593" cy="1015663"/>
          </a:xfrm>
          <a:prstGeom prst="rect">
            <a:avLst/>
          </a:prstGeom>
          <a:ln>
            <a:solidFill>
              <a:schemeClr val="bg1">
                <a:lumMod val="95000"/>
              </a:schemeClr>
            </a:solidFill>
          </a:ln>
        </p:spPr>
        <p:txBody>
          <a:bodyPr wrap="square">
            <a:spAutoFit/>
          </a:bodyPr>
          <a:lstStyle/>
          <a:p>
            <a:pPr algn="ctr" defTabSz="914400">
              <a:spcAft>
                <a:spcPts val="600"/>
              </a:spcAft>
            </a:pPr>
            <a:r>
              <a:rPr lang="zh" sz="2000" b="1" i="0" dirty="0" smtClean="0">
                <a:solidFill>
                  <a:srgbClr val="00B0F0"/>
                </a:solidFill>
                <a:latin typeface="微軟正黑體" panose="020B0604030504040204" pitchFamily="34" charset="-120"/>
                <a:ea typeface="微軟正黑體" panose="020B0604030504040204" pitchFamily="34" charset="-120"/>
              </a:rPr>
              <a:t>查看更多資料</a:t>
            </a:r>
            <a:r>
              <a:rPr lang="en-US" sz="2000" dirty="0" smtClean="0">
                <a:latin typeface="微軟正黑體" panose="020B0604030504040204" pitchFamily="34" charset="-120"/>
                <a:ea typeface="微軟正黑體" panose="020B0604030504040204" pitchFamily="34" charset="-120"/>
              </a:rPr>
              <a:t/>
            </a:r>
            <a:br>
              <a:rPr lang="en-US" sz="2000" dirty="0" smtClean="0">
                <a:latin typeface="微軟正黑體" panose="020B0604030504040204" pitchFamily="34" charset="-120"/>
                <a:ea typeface="微軟正黑體" panose="020B0604030504040204" pitchFamily="34" charset="-120"/>
              </a:rPr>
            </a:br>
            <a:r>
              <a:rPr lang="zh" sz="2000" b="1" i="0" dirty="0" smtClean="0">
                <a:solidFill>
                  <a:srgbClr val="262626"/>
                </a:solidFill>
                <a:latin typeface="微軟正黑體" panose="020B0604030504040204" pitchFamily="34" charset="-120"/>
                <a:ea typeface="微軟正黑體" panose="020B0604030504040204" pitchFamily="34" charset="-120"/>
              </a:rPr>
              <a:t>請參加</a:t>
            </a:r>
            <a:r>
              <a:rPr lang="zh-TW" altLang="en-US" sz="2000" b="1" i="0" dirty="0" smtClean="0">
                <a:solidFill>
                  <a:srgbClr val="262626"/>
                </a:solidFill>
                <a:latin typeface="微軟正黑體" panose="020B0604030504040204" pitchFamily="34" charset="-120"/>
                <a:ea typeface="微軟正黑體" panose="020B0604030504040204" pitchFamily="34" charset="-120"/>
              </a:rPr>
              <a:t>網上</a:t>
            </a:r>
            <a:r>
              <a:rPr lang="zh" sz="2000" b="1" i="0" dirty="0" smtClean="0">
                <a:solidFill>
                  <a:srgbClr val="262626"/>
                </a:solidFill>
                <a:latin typeface="微軟正黑體" panose="020B0604030504040204" pitchFamily="34" charset="-120"/>
                <a:ea typeface="微軟正黑體" panose="020B0604030504040204" pitchFamily="34" charset="-120"/>
              </a:rPr>
              <a:t>研討會並查看www.MAWC411.COM</a:t>
            </a:r>
          </a:p>
        </p:txBody>
      </p:sp>
      <p:sp>
        <p:nvSpPr>
          <p:cNvPr id="9" name="Rectangle 8"/>
          <p:cNvSpPr/>
          <p:nvPr/>
        </p:nvSpPr>
        <p:spPr>
          <a:xfrm>
            <a:off x="3950268" y="2500266"/>
            <a:ext cx="4666593" cy="1015663"/>
          </a:xfrm>
          <a:prstGeom prst="rect">
            <a:avLst/>
          </a:prstGeom>
          <a:ln>
            <a:solidFill>
              <a:schemeClr val="bg1">
                <a:lumMod val="95000"/>
              </a:schemeClr>
            </a:solidFill>
          </a:ln>
        </p:spPr>
        <p:txBody>
          <a:bodyPr wrap="square">
            <a:spAutoFit/>
          </a:bodyPr>
          <a:lstStyle/>
          <a:p>
            <a:pPr algn="ctr"/>
            <a:r>
              <a:rPr lang="zh" sz="2000" b="1" i="0" dirty="0" smtClean="0">
                <a:solidFill>
                  <a:srgbClr val="00B0F0"/>
                </a:solidFill>
                <a:latin typeface="微軟正黑體" panose="020B0604030504040204" pitchFamily="34" charset="-120"/>
                <a:ea typeface="微軟正黑體" panose="020B0604030504040204" pitchFamily="34" charset="-120"/>
              </a:rPr>
              <a:t>預約跟進會談</a:t>
            </a:r>
            <a:r>
              <a:rPr lang="en-US" sz="2000" dirty="0" smtClean="0">
                <a:latin typeface="微軟正黑體" panose="020B0604030504040204" pitchFamily="34" charset="-120"/>
                <a:ea typeface="微軟正黑體" panose="020B0604030504040204" pitchFamily="34" charset="-120"/>
              </a:rPr>
              <a:t/>
            </a:r>
            <a:br>
              <a:rPr lang="en-US" sz="2000" dirty="0" smtClean="0">
                <a:latin typeface="微軟正黑體" panose="020B0604030504040204" pitchFamily="34" charset="-120"/>
                <a:ea typeface="微軟正黑體" panose="020B0604030504040204" pitchFamily="34" charset="-120"/>
              </a:rPr>
            </a:br>
            <a:r>
              <a:rPr lang="zh" sz="2000" b="1" i="0" dirty="0" smtClean="0">
                <a:solidFill>
                  <a:srgbClr val="000000"/>
                </a:solidFill>
                <a:latin typeface="微軟正黑體" panose="020B0604030504040204" pitchFamily="34" charset="-120"/>
                <a:ea typeface="微軟正黑體" panose="020B0604030504040204" pitchFamily="34" charset="-120"/>
              </a:rPr>
              <a:t>預約會談以解答您的問題並了解</a:t>
            </a:r>
            <a:endParaRPr lang="en-US" altLang="zh" sz="2000" b="1" i="0" dirty="0" smtClean="0">
              <a:solidFill>
                <a:srgbClr val="000000"/>
              </a:solidFill>
              <a:latin typeface="微軟正黑體" panose="020B0604030504040204" pitchFamily="34" charset="-120"/>
              <a:ea typeface="微軟正黑體" panose="020B0604030504040204" pitchFamily="34" charset="-120"/>
            </a:endParaRPr>
          </a:p>
          <a:p>
            <a:pPr algn="ctr"/>
            <a:r>
              <a:rPr lang="zh" sz="2000" b="1" i="0" dirty="0" smtClean="0">
                <a:solidFill>
                  <a:srgbClr val="000000"/>
                </a:solidFill>
                <a:latin typeface="微軟正黑體" panose="020B0604030504040204" pitchFamily="34" charset="-120"/>
                <a:ea typeface="微軟正黑體" panose="020B0604030504040204" pitchFamily="34" charset="-120"/>
              </a:rPr>
              <a:t>超連鎖</a:t>
            </a:r>
            <a:r>
              <a:rPr lang="en-US" altLang="zh" sz="2000" b="1" baseline="30000" dirty="0">
                <a:latin typeface="微軟正黑體" panose="020B0604030504040204" pitchFamily="34" charset="-120"/>
                <a:ea typeface="微軟正黑體" panose="020B0604030504040204" pitchFamily="34" charset="-120"/>
              </a:rPr>
              <a:t>®</a:t>
            </a:r>
            <a:r>
              <a:rPr lang="zh" sz="2000" b="1" i="0" dirty="0" smtClean="0">
                <a:solidFill>
                  <a:srgbClr val="000000"/>
                </a:solidFill>
                <a:latin typeface="微軟正黑體" panose="020B0604030504040204" pitchFamily="34" charset="-120"/>
                <a:ea typeface="微軟正黑體" panose="020B0604030504040204" pitchFamily="34" charset="-120"/>
              </a:rPr>
              <a:t>事業</a:t>
            </a:r>
          </a:p>
        </p:txBody>
      </p:sp>
      <p:sp>
        <p:nvSpPr>
          <p:cNvPr id="10" name="Rectangle 9"/>
          <p:cNvSpPr/>
          <p:nvPr/>
        </p:nvSpPr>
        <p:spPr>
          <a:xfrm>
            <a:off x="3950268" y="3638550"/>
            <a:ext cx="4666593" cy="1015663"/>
          </a:xfrm>
          <a:prstGeom prst="rect">
            <a:avLst/>
          </a:prstGeom>
          <a:ln>
            <a:solidFill>
              <a:schemeClr val="bg1">
                <a:lumMod val="95000"/>
              </a:schemeClr>
            </a:solidFill>
          </a:ln>
        </p:spPr>
        <p:txBody>
          <a:bodyPr wrap="square">
            <a:spAutoFit/>
          </a:bodyPr>
          <a:lstStyle/>
          <a:p>
            <a:pPr algn="ctr" defTabSz="914400">
              <a:spcAft>
                <a:spcPts val="600"/>
              </a:spcAft>
            </a:pPr>
            <a:r>
              <a:rPr lang="zh" sz="2000" b="1" i="0" dirty="0" smtClean="0">
                <a:solidFill>
                  <a:srgbClr val="00B0F0"/>
                </a:solidFill>
                <a:latin typeface="微軟正黑體" panose="020B0604030504040204" pitchFamily="34" charset="-120"/>
                <a:ea typeface="微軟正黑體" panose="020B0604030504040204" pitchFamily="34" charset="-120"/>
              </a:rPr>
              <a:t>建立您的網路中心</a:t>
            </a:r>
            <a:r>
              <a:rPr lang="en-US" sz="2000" dirty="0" smtClean="0">
                <a:latin typeface="微軟正黑體" panose="020B0604030504040204" pitchFamily="34" charset="-120"/>
                <a:ea typeface="微軟正黑體" panose="020B0604030504040204" pitchFamily="34" charset="-120"/>
              </a:rPr>
              <a:t/>
            </a:r>
            <a:br>
              <a:rPr lang="en-US" sz="2000" dirty="0" smtClean="0">
                <a:latin typeface="微軟正黑體" panose="020B0604030504040204" pitchFamily="34" charset="-120"/>
                <a:ea typeface="微軟正黑體" panose="020B0604030504040204" pitchFamily="34" charset="-120"/>
              </a:rPr>
            </a:br>
            <a:r>
              <a:rPr lang="zh" sz="2000" b="1" i="0" dirty="0" smtClean="0">
                <a:solidFill>
                  <a:srgbClr val="262626"/>
                </a:solidFill>
                <a:latin typeface="微軟正黑體" panose="020B0604030504040204" pitchFamily="34" charset="-120"/>
                <a:ea typeface="微軟正黑體" panose="020B0604030504040204" pitchFamily="34" charset="-120"/>
              </a:rPr>
              <a:t>購買網路中心或藉由快速啟動組合開通您超連鎖</a:t>
            </a:r>
            <a:r>
              <a:rPr lang="en-US" altLang="zh" sz="2000" b="1" baseline="30000" dirty="0">
                <a:latin typeface="微軟正黑體" panose="020B0604030504040204" pitchFamily="34" charset="-120"/>
                <a:ea typeface="微軟正黑體" panose="020B0604030504040204" pitchFamily="34" charset="-120"/>
              </a:rPr>
              <a:t>®</a:t>
            </a:r>
            <a:r>
              <a:rPr lang="zh" sz="2000" b="1" i="0" dirty="0" smtClean="0">
                <a:solidFill>
                  <a:srgbClr val="262626"/>
                </a:solidFill>
                <a:latin typeface="微軟正黑體" panose="020B0604030504040204" pitchFamily="34" charset="-120"/>
                <a:ea typeface="微軟正黑體" panose="020B0604030504040204" pitchFamily="34" charset="-120"/>
              </a:rPr>
              <a:t>事業的網路中心</a:t>
            </a:r>
          </a:p>
        </p:txBody>
      </p:sp>
      <p:grpSp>
        <p:nvGrpSpPr>
          <p:cNvPr id="11" name="Group 10"/>
          <p:cNvGrpSpPr/>
          <p:nvPr/>
        </p:nvGrpSpPr>
        <p:grpSpPr>
          <a:xfrm>
            <a:off x="0" y="0"/>
            <a:ext cx="3428694" cy="5143500"/>
            <a:chOff x="0" y="0"/>
            <a:chExt cx="3428694" cy="5143500"/>
          </a:xfrm>
        </p:grpSpPr>
        <p:pic>
          <p:nvPicPr>
            <p:cNvPr id="12" name="Picture 1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0"/>
              <a:ext cx="3428694" cy="5143500"/>
            </a:xfrm>
            <a:prstGeom prst="rect">
              <a:avLst/>
            </a:prstGeom>
          </p:spPr>
        </p:pic>
        <p:pic>
          <p:nvPicPr>
            <p:cNvPr id="13" name="Picture 12"/>
            <p:cNvPicPr>
              <a:picLocks noChangeAspect="1"/>
            </p:cNvPicPr>
            <p:nvPr/>
          </p:nvPicPr>
          <p:blipFill rotWithShape="1">
            <a:blip r:embed="rId4" cstate="email">
              <a:extLst>
                <a:ext uri="{28A0092B-C50C-407E-A947-70E740481C1C}">
                  <a14:useLocalDpi xmlns:a14="http://schemas.microsoft.com/office/drawing/2010/main"/>
                </a:ext>
              </a:extLst>
            </a:blip>
            <a:srcRect t="-2"/>
            <a:stretch/>
          </p:blipFill>
          <p:spPr>
            <a:xfrm>
              <a:off x="586607" y="1640113"/>
              <a:ext cx="2278513" cy="1720307"/>
            </a:xfrm>
            <a:prstGeom prst="rect">
              <a:avLst/>
            </a:prstGeom>
          </p:spPr>
        </p:pic>
      </p:grpSp>
    </p:spTree>
    <p:extLst>
      <p:ext uri="{BB962C8B-B14F-4D97-AF65-F5344CB8AC3E}">
        <p14:creationId xmlns:p14="http://schemas.microsoft.com/office/powerpoint/2010/main" val="1804692583"/>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bg>
      <p:bgPr>
        <a:solidFill>
          <a:schemeClr val="tx1">
            <a:lumMod val="85000"/>
            <a:lumOff val="15000"/>
          </a:schemeClr>
        </a:solidFill>
        <a:effectLst/>
      </p:bgPr>
    </p:bg>
    <p:spTree>
      <p:nvGrpSpPr>
        <p:cNvPr id="1" name=""/>
        <p:cNvGrpSpPr/>
        <p:nvPr/>
      </p:nvGrpSpPr>
      <p:grpSpPr>
        <a:xfrm>
          <a:off x="0" y="0"/>
          <a:ext cx="0" cy="0"/>
          <a:chOff x="0" y="0"/>
          <a:chExt cx="0" cy="0"/>
        </a:xfrm>
      </p:grpSpPr>
      <p:sp>
        <p:nvSpPr>
          <p:cNvPr id="2339" name="Shape 2339"/>
          <p:cNvSpPr/>
          <p:nvPr/>
        </p:nvSpPr>
        <p:spPr>
          <a:xfrm>
            <a:off x="472262" y="827811"/>
            <a:ext cx="8199477" cy="822962"/>
          </a:xfrm>
          <a:prstGeom prst="rect">
            <a:avLst/>
          </a:prstGeom>
          <a:solidFill>
            <a:schemeClr val="tx1">
              <a:lumMod val="65000"/>
              <a:lumOff val="35000"/>
            </a:schemeClr>
          </a:solidFill>
          <a:ln w="12700">
            <a:miter lim="400000"/>
          </a:ln>
        </p:spPr>
        <p:txBody>
          <a:bodyPr lIns="34289" tIns="34289" rIns="34289" bIns="34289" anchor="ctr"/>
          <a:lstStyle/>
          <a:p>
            <a:pPr algn="ctr" defTabSz="457200">
              <a:defRPr>
                <a:solidFill>
                  <a:srgbClr val="93BF3E"/>
                </a:solidFill>
                <a:latin typeface="+mn-lt"/>
                <a:ea typeface="+mn-ea"/>
                <a:cs typeface="+mn-cs"/>
                <a:sym typeface="Palatino"/>
              </a:defRPr>
            </a:pPr>
            <a:endParaRPr sz="1350" b="1">
              <a:solidFill>
                <a:srgbClr val="93BF3E"/>
              </a:solidFill>
              <a:latin typeface="微軟正黑體" panose="020B0604030504040204" pitchFamily="34" charset="-120"/>
              <a:ea typeface="微軟正黑體" panose="020B0604030504040204" pitchFamily="34" charset="-120"/>
              <a:cs typeface="Helvetica"/>
              <a:sym typeface="Palatino"/>
            </a:endParaRPr>
          </a:p>
        </p:txBody>
      </p:sp>
      <p:sp>
        <p:nvSpPr>
          <p:cNvPr id="2340" name="Shape 2340"/>
          <p:cNvSpPr/>
          <p:nvPr/>
        </p:nvSpPr>
        <p:spPr>
          <a:xfrm>
            <a:off x="423333" y="1817248"/>
            <a:ext cx="8276168" cy="992577"/>
          </a:xfrm>
          <a:prstGeom prst="rect">
            <a:avLst/>
          </a:prstGeom>
          <a:ln w="12700">
            <a:miter lim="400000"/>
          </a:ln>
          <a:extLst>
            <a:ext uri="{C572A759-6A51-4108-AA02-DFA0A04FC94B}">
              <ma14:wrappingTextBoxFlag xmlns="" xmlns:ma14="http://schemas.microsoft.com/office/mac/drawingml/2011/main" val="1"/>
            </a:ext>
          </a:extLst>
        </p:spPr>
        <p:txBody>
          <a:bodyPr lIns="34289" tIns="34289" rIns="34289" bIns="34289">
            <a:spAutoFit/>
          </a:bodyPr>
          <a:lstStyle/>
          <a:p>
            <a:pPr algn="ctr" defTabSz="457200">
              <a:spcBef>
                <a:spcPts val="1350"/>
              </a:spcBef>
              <a:defRPr sz="2000" spc="-30">
                <a:latin typeface="+mn-lt"/>
                <a:ea typeface="+mn-ea"/>
                <a:cs typeface="+mn-cs"/>
                <a:sym typeface="Palatino"/>
              </a:defRPr>
            </a:pPr>
            <a:r>
              <a:rPr lang="x-none" sz="2000" b="1" spc="-30" dirty="0" smtClean="0">
                <a:solidFill>
                  <a:srgbClr val="FFFFFF"/>
                </a:solidFill>
                <a:latin typeface="微軟正黑體" panose="020B0604030504040204" pitchFamily="34" charset="-120"/>
                <a:ea typeface="微軟正黑體" panose="020B0604030504040204" pitchFamily="34" charset="-120"/>
                <a:cs typeface="Helvetica"/>
                <a:sym typeface="Palatino"/>
              </a:rPr>
              <a:t>本投影片中提到的收入等級純屬舉例說明。無意代表美安一般超連鎖店主的收入，也無意表示任何超連鎖店主皆可賺取同等收入。美安獨立超連鎖店主的成功與否取決於其在發展美安事業時的努力、才能與投入程度。</a:t>
            </a:r>
          </a:p>
        </p:txBody>
      </p:sp>
      <p:sp>
        <p:nvSpPr>
          <p:cNvPr id="2341" name="Shape 2341"/>
          <p:cNvSpPr/>
          <p:nvPr/>
        </p:nvSpPr>
        <p:spPr>
          <a:xfrm>
            <a:off x="982980" y="958447"/>
            <a:ext cx="7094221" cy="561690"/>
          </a:xfrm>
          <a:prstGeom prst="rect">
            <a:avLst/>
          </a:prstGeom>
          <a:ln w="12700">
            <a:miter lim="400000"/>
          </a:ln>
          <a:extLst>
            <a:ext uri="{C572A759-6A51-4108-AA02-DFA0A04FC94B}">
              <ma14:wrappingTextBoxFlag xmlns="" xmlns:ma14="http://schemas.microsoft.com/office/mac/drawingml/2011/main" val="1"/>
            </a:ext>
          </a:extLst>
        </p:spPr>
        <p:txBody>
          <a:bodyPr lIns="34289" tIns="34289" rIns="34289" bIns="34289" anchor="ctr">
            <a:spAutoFit/>
          </a:bodyPr>
          <a:lstStyle>
            <a:lvl1pPr algn="ctr">
              <a:tabLst>
                <a:tab pos="101600" algn="l"/>
              </a:tabLst>
              <a:defRPr sz="3400">
                <a:solidFill>
                  <a:srgbClr val="FFFFFF"/>
                </a:solidFill>
                <a:latin typeface="+mn-lt"/>
                <a:ea typeface="+mn-ea"/>
                <a:cs typeface="+mn-cs"/>
                <a:sym typeface="Palatino"/>
              </a:defRPr>
            </a:lvl1pPr>
          </a:lstStyle>
          <a:p>
            <a:pPr defTabSz="457200"/>
            <a:r>
              <a:rPr lang="x-none" sz="3200" b="1" dirty="0" smtClean="0">
                <a:latin typeface="微軟正黑體" panose="020B0604030504040204" pitchFamily="34" charset="-120"/>
                <a:ea typeface="微軟正黑體" panose="020B0604030504040204" pitchFamily="34" charset="-120"/>
              </a:rPr>
              <a:t>免責聲明</a:t>
            </a:r>
          </a:p>
        </p:txBody>
      </p:sp>
    </p:spTree>
    <p:extLst>
      <p:ext uri="{BB962C8B-B14F-4D97-AF65-F5344CB8AC3E}">
        <p14:creationId xmlns:p14="http://schemas.microsoft.com/office/powerpoint/2010/main" val="2389324910"/>
      </p:ext>
    </p:extLst>
  </p:cSld>
  <p:clrMapOvr>
    <a:masterClrMapping/>
  </p:clrMapOvr>
  <p:transition spd="slow"/>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0" y="-10798"/>
            <a:ext cx="7428422" cy="5154298"/>
          </a:xfrm>
          <a:prstGeom prst="rect">
            <a:avLst/>
          </a:prstGeom>
        </p:spPr>
      </p:pic>
      <p:sp>
        <p:nvSpPr>
          <p:cNvPr id="6" name="Rectangle 5"/>
          <p:cNvSpPr/>
          <p:nvPr/>
        </p:nvSpPr>
        <p:spPr>
          <a:xfrm>
            <a:off x="-15954" y="3358396"/>
            <a:ext cx="6416533" cy="1785104"/>
          </a:xfrm>
          <a:prstGeom prst="rect">
            <a:avLst/>
          </a:prstGeom>
          <a:solidFill>
            <a:schemeClr val="tx1">
              <a:lumMod val="85000"/>
              <a:lumOff val="15000"/>
              <a:alpha val="69000"/>
            </a:schemeClr>
          </a:solidFill>
        </p:spPr>
        <p:txBody>
          <a:bodyPr wrap="square">
            <a:spAutoFit/>
          </a:bodyPr>
          <a:lstStyle/>
          <a:p>
            <a:pPr algn="ctr" defTabSz="914400"/>
            <a:r>
              <a:rPr lang="en-US" b="1" dirty="0" smtClean="0">
                <a:latin typeface="微軟正黑體" panose="020B0604030504040204" pitchFamily="34" charset="-120"/>
                <a:ea typeface="微軟正黑體" panose="020B0604030504040204" pitchFamily="34" charset="-120"/>
              </a:rPr>
              <a:t/>
            </a:r>
            <a:br>
              <a:rPr lang="en-US" b="1" dirty="0" smtClean="0">
                <a:latin typeface="微軟正黑體" panose="020B0604030504040204" pitchFamily="34" charset="-120"/>
                <a:ea typeface="微軟正黑體" panose="020B0604030504040204" pitchFamily="34" charset="-120"/>
              </a:rPr>
            </a:br>
            <a:r>
              <a:rPr lang="zh" sz="2400" b="1" i="0" dirty="0" smtClean="0">
                <a:solidFill>
                  <a:srgbClr val="FFFFFF"/>
                </a:solidFill>
                <a:latin typeface="微軟正黑體" panose="020B0604030504040204" pitchFamily="34" charset="-120"/>
                <a:ea typeface="微軟正黑體" panose="020B0604030504040204" pitchFamily="34" charset="-120"/>
              </a:rPr>
              <a:t>每個人都與網路連在一起</a:t>
            </a:r>
          </a:p>
          <a:p>
            <a:pPr algn="ctr" defTabSz="914400"/>
            <a:r>
              <a:rPr lang="zh" sz="2400" b="1" i="0" dirty="0" smtClean="0">
                <a:solidFill>
                  <a:srgbClr val="FFFFFF"/>
                </a:solidFill>
                <a:latin typeface="微軟正黑體" panose="020B0604030504040204" pitchFamily="34" charset="-120"/>
                <a:ea typeface="微軟正黑體" panose="020B0604030504040204" pitchFamily="34" charset="-120"/>
              </a:rPr>
              <a:t>在某種程度上，</a:t>
            </a:r>
            <a:endParaRPr lang="en-US" altLang="zh" sz="2400" b="1" i="0" dirty="0" smtClean="0">
              <a:solidFill>
                <a:srgbClr val="FFFFFF"/>
              </a:solidFill>
              <a:latin typeface="微軟正黑體" panose="020B0604030504040204" pitchFamily="34" charset="-120"/>
              <a:ea typeface="微軟正黑體" panose="020B0604030504040204" pitchFamily="34" charset="-120"/>
            </a:endParaRPr>
          </a:p>
          <a:p>
            <a:pPr algn="ctr" defTabSz="914400"/>
            <a:r>
              <a:rPr lang="zh" sz="2400" b="1" i="0" dirty="0" smtClean="0">
                <a:solidFill>
                  <a:srgbClr val="FFFFFF"/>
                </a:solidFill>
                <a:latin typeface="微軟正黑體" panose="020B0604030504040204" pitchFamily="34" charset="-120"/>
                <a:ea typeface="微軟正黑體" panose="020B0604030504040204" pitchFamily="34" charset="-120"/>
              </a:rPr>
              <a:t>我們都是網路的消費者！</a:t>
            </a:r>
            <a:endParaRPr lang="en-US" altLang="zh" sz="2400" b="1" dirty="0">
              <a:solidFill>
                <a:srgbClr val="FFFFFF"/>
              </a:solidFill>
              <a:latin typeface="微軟正黑體" panose="020B0604030504040204" pitchFamily="34" charset="-120"/>
              <a:ea typeface="微軟正黑體" panose="020B0604030504040204" pitchFamily="34" charset="-120"/>
            </a:endParaRPr>
          </a:p>
          <a:p>
            <a:pPr algn="ctr" defTabSz="914400"/>
            <a:endParaRPr lang="zh" sz="2000" b="0" i="0" dirty="0" smtClean="0">
              <a:solidFill>
                <a:srgbClr val="FFFFFF"/>
              </a:solidFill>
              <a:latin typeface="微軟正黑體" panose="020B0604030504040204" pitchFamily="34" charset="-120"/>
              <a:ea typeface="微軟正黑體" panose="020B0604030504040204" pitchFamily="34" charset="-120"/>
            </a:endParaRPr>
          </a:p>
        </p:txBody>
      </p:sp>
      <p:sp>
        <p:nvSpPr>
          <p:cNvPr id="8" name="TextBox 7"/>
          <p:cNvSpPr txBox="1"/>
          <p:nvPr/>
        </p:nvSpPr>
        <p:spPr>
          <a:xfrm>
            <a:off x="6400580" y="0"/>
            <a:ext cx="2743420" cy="5170646"/>
          </a:xfrm>
          <a:prstGeom prst="rect">
            <a:avLst/>
          </a:prstGeom>
          <a:solidFill>
            <a:schemeClr val="tx1">
              <a:lumMod val="75000"/>
              <a:lumOff val="25000"/>
            </a:schemeClr>
          </a:solidFill>
        </p:spPr>
        <p:txBody>
          <a:bodyPr wrap="square" rtlCol="0">
            <a:spAutoFit/>
          </a:bodyPr>
          <a:lstStyle/>
          <a:p>
            <a:pPr algn="ctr" defTabSz="914400"/>
            <a:endParaRPr lang="en-US" altLang="zh" sz="2400" b="1" i="0" cap="all" dirty="0" smtClean="0">
              <a:solidFill>
                <a:srgbClr val="FFFFFF"/>
              </a:solidFill>
              <a:latin typeface="微軟正黑體" panose="020B0604030504040204" pitchFamily="34" charset="-120"/>
              <a:ea typeface="微軟正黑體" panose="020B0604030504040204" pitchFamily="34" charset="-120"/>
            </a:endParaRPr>
          </a:p>
          <a:p>
            <a:pPr algn="ctr" defTabSz="914400"/>
            <a:r>
              <a:rPr lang="zh" sz="2400" b="1" i="0" cap="all" dirty="0" smtClean="0">
                <a:solidFill>
                  <a:srgbClr val="FFFFFF"/>
                </a:solidFill>
                <a:latin typeface="微軟正黑體" panose="020B0604030504040204" pitchFamily="34" charset="-120"/>
                <a:ea typeface="微軟正黑體" panose="020B0604030504040204" pitchFamily="34" charset="-120"/>
              </a:rPr>
              <a:t>您都在哪裡</a:t>
            </a:r>
          </a:p>
          <a:p>
            <a:pPr marL="285750" indent="-285750" defTabSz="914400">
              <a:buFont typeface="Arial"/>
              <a:buChar char="•"/>
            </a:pPr>
            <a:endParaRPr lang="en-US" b="1" dirty="0">
              <a:solidFill>
                <a:prstClr val="white"/>
              </a:solidFill>
              <a:latin typeface="微軟正黑體" panose="020B0604030504040204" pitchFamily="34" charset="-120"/>
              <a:ea typeface="微軟正黑體" panose="020B0604030504040204" pitchFamily="34" charset="-120"/>
            </a:endParaRPr>
          </a:p>
          <a:p>
            <a:pPr marL="285750" indent="-285750" defTabSz="914400">
              <a:buFont typeface="Courier New" panose="02070309020205020404" pitchFamily="49" charset="0"/>
              <a:buChar char="o"/>
            </a:pPr>
            <a:r>
              <a:rPr lang="zh" sz="2400" b="1" i="0" dirty="0" smtClean="0">
                <a:solidFill>
                  <a:srgbClr val="FFFFFF"/>
                </a:solidFill>
                <a:latin typeface="微軟正黑體" panose="020B0604030504040204" pitchFamily="34" charset="-120"/>
                <a:ea typeface="微軟正黑體" panose="020B0604030504040204" pitchFamily="34" charset="-120"/>
              </a:rPr>
              <a:t>看新聞</a:t>
            </a:r>
          </a:p>
          <a:p>
            <a:pPr marL="285750" indent="-285750" defTabSz="914400">
              <a:buFont typeface="Courier New" panose="02070309020205020404" pitchFamily="49" charset="0"/>
              <a:buChar char="o"/>
            </a:pPr>
            <a:r>
              <a:rPr lang="zh" sz="2400" b="1" i="0" dirty="0" smtClean="0">
                <a:solidFill>
                  <a:srgbClr val="FFFFFF"/>
                </a:solidFill>
                <a:latin typeface="微軟正黑體" panose="020B0604030504040204" pitchFamily="34" charset="-120"/>
                <a:ea typeface="微軟正黑體" panose="020B0604030504040204" pitchFamily="34" charset="-120"/>
              </a:rPr>
              <a:t>交朋友</a:t>
            </a:r>
          </a:p>
          <a:p>
            <a:pPr marL="285750" indent="-285750" defTabSz="914400">
              <a:buFont typeface="Courier New" panose="02070309020205020404" pitchFamily="49" charset="0"/>
              <a:buChar char="o"/>
            </a:pPr>
            <a:r>
              <a:rPr lang="zh" sz="2400" b="1" i="0" dirty="0" smtClean="0">
                <a:solidFill>
                  <a:srgbClr val="FFFFFF"/>
                </a:solidFill>
                <a:latin typeface="微軟正黑體" panose="020B0604030504040204" pitchFamily="34" charset="-120"/>
                <a:ea typeface="微軟正黑體" panose="020B0604030504040204" pitchFamily="34" charset="-120"/>
              </a:rPr>
              <a:t>做研究</a:t>
            </a:r>
          </a:p>
          <a:p>
            <a:pPr marL="285750" indent="-285750" defTabSz="914400">
              <a:buFont typeface="Courier New" panose="02070309020205020404" pitchFamily="49" charset="0"/>
              <a:buChar char="o"/>
            </a:pPr>
            <a:r>
              <a:rPr lang="zh" sz="2400" b="1" i="0" dirty="0" smtClean="0">
                <a:solidFill>
                  <a:srgbClr val="FFFFFF"/>
                </a:solidFill>
                <a:latin typeface="微軟正黑體" panose="020B0604030504040204" pitchFamily="34" charset="-120"/>
                <a:ea typeface="微軟正黑體" panose="020B0604030504040204" pitchFamily="34" charset="-120"/>
              </a:rPr>
              <a:t>找產品</a:t>
            </a:r>
          </a:p>
          <a:p>
            <a:pPr marL="285750" indent="-285750" defTabSz="914400">
              <a:buFont typeface="Courier New" panose="02070309020205020404" pitchFamily="49" charset="0"/>
              <a:buChar char="o"/>
            </a:pPr>
            <a:r>
              <a:rPr lang="zh" sz="2400" b="1" i="0" dirty="0" smtClean="0">
                <a:solidFill>
                  <a:srgbClr val="FFFFFF"/>
                </a:solidFill>
                <a:latin typeface="微軟正黑體" panose="020B0604030504040204" pitchFamily="34" charset="-120"/>
                <a:ea typeface="微軟正黑體" panose="020B0604030504040204" pitchFamily="34" charset="-120"/>
              </a:rPr>
              <a:t>找服務</a:t>
            </a:r>
          </a:p>
          <a:p>
            <a:pPr marL="285750" indent="-285750" defTabSz="914400">
              <a:buFont typeface="Courier New" panose="02070309020205020404" pitchFamily="49" charset="0"/>
              <a:buChar char="o"/>
            </a:pPr>
            <a:r>
              <a:rPr lang="zh" sz="2400" b="1" i="0" dirty="0" smtClean="0">
                <a:solidFill>
                  <a:srgbClr val="FFFFFF"/>
                </a:solidFill>
                <a:latin typeface="微軟正黑體" panose="020B0604030504040204" pitchFamily="34" charset="-120"/>
                <a:ea typeface="微軟正黑體" panose="020B0604030504040204" pitchFamily="34" charset="-120"/>
              </a:rPr>
              <a:t>玩遊戲</a:t>
            </a:r>
          </a:p>
          <a:p>
            <a:pPr marL="285750" indent="-285750" defTabSz="914400">
              <a:buFont typeface="Courier New" panose="02070309020205020404" pitchFamily="49" charset="0"/>
              <a:buChar char="o"/>
            </a:pPr>
            <a:r>
              <a:rPr lang="zh" sz="2400" b="1" i="0" dirty="0" smtClean="0">
                <a:solidFill>
                  <a:srgbClr val="FFFFFF"/>
                </a:solidFill>
                <a:latin typeface="微軟正黑體" panose="020B0604030504040204" pitchFamily="34" charset="-120"/>
                <a:ea typeface="微軟正黑體" panose="020B0604030504040204" pitchFamily="34" charset="-120"/>
              </a:rPr>
              <a:t>聽音樂</a:t>
            </a:r>
          </a:p>
          <a:p>
            <a:pPr marL="285750" indent="-285750" defTabSz="914400">
              <a:buFont typeface="Courier New" panose="02070309020205020404" pitchFamily="49" charset="0"/>
              <a:buChar char="o"/>
            </a:pPr>
            <a:r>
              <a:rPr lang="zh" sz="2400" b="1" i="0" dirty="0" smtClean="0">
                <a:solidFill>
                  <a:srgbClr val="FFFFFF"/>
                </a:solidFill>
                <a:latin typeface="微軟正黑體" panose="020B0604030504040204" pitchFamily="34" charset="-120"/>
                <a:ea typeface="微軟正黑體" panose="020B0604030504040204" pitchFamily="34" charset="-120"/>
              </a:rPr>
              <a:t>買書</a:t>
            </a:r>
          </a:p>
          <a:p>
            <a:pPr marL="285750" indent="-285750" defTabSz="914400">
              <a:buFont typeface="Courier New" panose="02070309020205020404" pitchFamily="49" charset="0"/>
              <a:buChar char="o"/>
            </a:pPr>
            <a:r>
              <a:rPr lang="zh" sz="2400" b="1" i="0" dirty="0" smtClean="0">
                <a:solidFill>
                  <a:srgbClr val="FFFFFF"/>
                </a:solidFill>
                <a:latin typeface="微軟正黑體" panose="020B0604030504040204" pitchFamily="34" charset="-120"/>
                <a:ea typeface="微軟正黑體" panose="020B0604030504040204" pitchFamily="34" charset="-120"/>
              </a:rPr>
              <a:t>買雜誌</a:t>
            </a:r>
          </a:p>
          <a:p>
            <a:pPr marL="285750" indent="-285750" defTabSz="914400">
              <a:buFont typeface="Courier New" panose="02070309020205020404" pitchFamily="49" charset="0"/>
              <a:buChar char="o"/>
            </a:pPr>
            <a:r>
              <a:rPr lang="zh" sz="2400" b="1" i="0" dirty="0" smtClean="0">
                <a:solidFill>
                  <a:srgbClr val="FFFFFF"/>
                </a:solidFill>
                <a:latin typeface="微軟正黑體" panose="020B0604030504040204" pitchFamily="34" charset="-120"/>
                <a:ea typeface="微軟正黑體" panose="020B0604030504040204" pitchFamily="34" charset="-120"/>
              </a:rPr>
              <a:t>尋求建議</a:t>
            </a:r>
            <a:endParaRPr lang="en-US" altLang="zh" sz="2400" b="1" i="0" dirty="0" smtClean="0">
              <a:solidFill>
                <a:srgbClr val="FFFFFF"/>
              </a:solidFill>
              <a:latin typeface="微軟正黑體" panose="020B0604030504040204" pitchFamily="34" charset="-120"/>
              <a:ea typeface="微軟正黑體" panose="020B0604030504040204" pitchFamily="34" charset="-120"/>
            </a:endParaRPr>
          </a:p>
          <a:p>
            <a:pPr marL="285750" indent="-285750" defTabSz="914400">
              <a:buFont typeface="Courier New" panose="02070309020205020404" pitchFamily="49" charset="0"/>
              <a:buChar char="o"/>
            </a:pPr>
            <a:endParaRPr lang="en-US" sz="2400" b="1" dirty="0">
              <a:solidFill>
                <a:prstClr val="black"/>
              </a:solidFill>
              <a:latin typeface="微軟正黑體" panose="020B0604030504040204" pitchFamily="34" charset="-120"/>
              <a:ea typeface="微軟正黑體" panose="020B0604030504040204" pitchFamily="34" charset="-120"/>
            </a:endParaRPr>
          </a:p>
        </p:txBody>
      </p:sp>
    </p:spTree>
    <p:extLst>
      <p:ext uri="{BB962C8B-B14F-4D97-AF65-F5344CB8AC3E}">
        <p14:creationId xmlns:p14="http://schemas.microsoft.com/office/powerpoint/2010/main" val="2102688055"/>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tx1">
            <a:lumMod val="75000"/>
            <a:lumOff val="25000"/>
          </a:schemeClr>
        </a:solidFill>
        <a:effectLst/>
      </p:bgPr>
    </p:bg>
    <p:spTree>
      <p:nvGrpSpPr>
        <p:cNvPr id="1" name=""/>
        <p:cNvGrpSpPr/>
        <p:nvPr/>
      </p:nvGrpSpPr>
      <p:grpSpPr>
        <a:xfrm>
          <a:off x="0" y="0"/>
          <a:ext cx="0" cy="0"/>
          <a:chOff x="0" y="0"/>
          <a:chExt cx="0" cy="0"/>
        </a:xfrm>
      </p:grpSpPr>
      <p:sp>
        <p:nvSpPr>
          <p:cNvPr id="2" name="TextBox 1"/>
          <p:cNvSpPr txBox="1"/>
          <p:nvPr/>
        </p:nvSpPr>
        <p:spPr>
          <a:xfrm>
            <a:off x="1439337" y="4388556"/>
            <a:ext cx="184666" cy="369332"/>
          </a:xfrm>
          <a:prstGeom prst="rect">
            <a:avLst/>
          </a:prstGeom>
          <a:noFill/>
        </p:spPr>
        <p:txBody>
          <a:bodyPr wrap="none" rtlCol="0">
            <a:spAutoFit/>
          </a:bodyPr>
          <a:lstStyle/>
          <a:p>
            <a:pPr defTabSz="457200" hangingPunct="1"/>
            <a:endParaRPr lang="en-US" kern="1200" dirty="0">
              <a:solidFill>
                <a:prstClr val="black"/>
              </a:solidFill>
              <a:latin typeface="微軟正黑體" panose="020B0604030504040204" pitchFamily="34" charset="-120"/>
              <a:ea typeface="微軟正黑體" panose="020B0604030504040204" pitchFamily="34" charset="-120"/>
              <a:cs typeface="+mn-cs"/>
            </a:endParaRPr>
          </a:p>
        </p:txBody>
      </p:sp>
      <p:sp>
        <p:nvSpPr>
          <p:cNvPr id="3" name="TextBox 2"/>
          <p:cNvSpPr txBox="1"/>
          <p:nvPr/>
        </p:nvSpPr>
        <p:spPr>
          <a:xfrm>
            <a:off x="719671" y="282222"/>
            <a:ext cx="184666" cy="369332"/>
          </a:xfrm>
          <a:prstGeom prst="rect">
            <a:avLst/>
          </a:prstGeom>
          <a:noFill/>
        </p:spPr>
        <p:txBody>
          <a:bodyPr wrap="none" rtlCol="0">
            <a:spAutoFit/>
          </a:bodyPr>
          <a:lstStyle/>
          <a:p>
            <a:pPr defTabSz="457200" hangingPunct="1"/>
            <a:endParaRPr lang="en-US" kern="1200" dirty="0">
              <a:solidFill>
                <a:prstClr val="black"/>
              </a:solidFill>
              <a:latin typeface="微軟正黑體" panose="020B0604030504040204" pitchFamily="34" charset="-120"/>
              <a:ea typeface="微軟正黑體" panose="020B0604030504040204" pitchFamily="34" charset="-120"/>
              <a:cs typeface="+mn-cs"/>
            </a:endParaRPr>
          </a:p>
        </p:txBody>
      </p:sp>
      <p:sp>
        <p:nvSpPr>
          <p:cNvPr id="7" name="Rectangle 6"/>
          <p:cNvSpPr/>
          <p:nvPr/>
        </p:nvSpPr>
        <p:spPr>
          <a:xfrm>
            <a:off x="121024" y="651554"/>
            <a:ext cx="8947537" cy="609398"/>
          </a:xfrm>
          <a:prstGeom prst="rect">
            <a:avLst/>
          </a:prstGeom>
        </p:spPr>
        <p:txBody>
          <a:bodyPr wrap="square">
            <a:spAutoFit/>
          </a:bodyPr>
          <a:lstStyle/>
          <a:p>
            <a:pPr algn="ctr" defTabSz="914400" hangingPunct="1">
              <a:lnSpc>
                <a:spcPct val="120000"/>
              </a:lnSpc>
            </a:pPr>
            <a:r>
              <a:rPr lang="zh" sz="2800" b="1" i="0" dirty="0" smtClean="0">
                <a:solidFill>
                  <a:srgbClr val="FFFFFF"/>
                </a:solidFill>
                <a:latin typeface="微軟正黑體" panose="020B0604030504040204" pitchFamily="34" charset="-120"/>
                <a:ea typeface="微軟正黑體" panose="020B0604030504040204" pitchFamily="34" charset="-120"/>
              </a:rPr>
              <a:t>證實可行的系統，提供小型企業更高的網路能見度</a:t>
            </a:r>
          </a:p>
        </p:txBody>
      </p:sp>
      <p:sp>
        <p:nvSpPr>
          <p:cNvPr id="17" name="Rectangle 16"/>
          <p:cNvSpPr/>
          <p:nvPr/>
        </p:nvSpPr>
        <p:spPr>
          <a:xfrm>
            <a:off x="121023" y="1783046"/>
            <a:ext cx="8947537" cy="609398"/>
          </a:xfrm>
          <a:prstGeom prst="rect">
            <a:avLst/>
          </a:prstGeom>
        </p:spPr>
        <p:txBody>
          <a:bodyPr wrap="square">
            <a:spAutoFit/>
          </a:bodyPr>
          <a:lstStyle/>
          <a:p>
            <a:pPr algn="ctr" defTabSz="914400" hangingPunct="1">
              <a:lnSpc>
                <a:spcPct val="120000"/>
              </a:lnSpc>
            </a:pPr>
            <a:r>
              <a:rPr lang="zh" sz="2800" b="1" i="0" dirty="0" smtClean="0">
                <a:solidFill>
                  <a:srgbClr val="FFFFFF"/>
                </a:solidFill>
                <a:latin typeface="微軟正黑體" panose="020B0604030504040204" pitchFamily="34" charset="-120"/>
                <a:ea typeface="微軟正黑體" panose="020B0604030504040204" pitchFamily="34" charset="-120"/>
              </a:rPr>
              <a:t>我們一起幫助企業：</a:t>
            </a:r>
          </a:p>
        </p:txBody>
      </p:sp>
      <p:sp>
        <p:nvSpPr>
          <p:cNvPr id="19" name="Rectangle 18"/>
          <p:cNvSpPr/>
          <p:nvPr/>
        </p:nvSpPr>
        <p:spPr>
          <a:xfrm>
            <a:off x="147918" y="2664413"/>
            <a:ext cx="4246197" cy="6096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lvl="1" indent="0" defTabSz="914400" hangingPunct="1"/>
            <a:r>
              <a:rPr lang="zh" sz="2400" b="1" i="0" cap="all" dirty="0" smtClean="0">
                <a:solidFill>
                  <a:srgbClr val="FFFFFF"/>
                </a:solidFill>
                <a:latin typeface="微軟正黑體" panose="020B0604030504040204" pitchFamily="34" charset="-120"/>
                <a:ea typeface="微軟正黑體" panose="020B0604030504040204" pitchFamily="34" charset="-120"/>
              </a:rPr>
              <a:t>增加利潤</a:t>
            </a:r>
          </a:p>
        </p:txBody>
      </p:sp>
      <p:sp>
        <p:nvSpPr>
          <p:cNvPr id="20" name="Rectangle 19"/>
          <p:cNvSpPr/>
          <p:nvPr/>
        </p:nvSpPr>
        <p:spPr>
          <a:xfrm>
            <a:off x="147918" y="3350213"/>
            <a:ext cx="4246197" cy="6096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lvl="1" indent="0" defTabSz="914400" hangingPunct="1">
              <a:lnSpc>
                <a:spcPct val="120000"/>
              </a:lnSpc>
            </a:pPr>
            <a:r>
              <a:rPr lang="zh" sz="2400" b="1" i="0" cap="all" dirty="0" smtClean="0">
                <a:solidFill>
                  <a:srgbClr val="FFFFFF"/>
                </a:solidFill>
                <a:latin typeface="微軟正黑體" panose="020B0604030504040204" pitchFamily="34" charset="-120"/>
                <a:ea typeface="微軟正黑體" panose="020B0604030504040204" pitchFamily="34" charset="-120"/>
              </a:rPr>
              <a:t>減少開支</a:t>
            </a:r>
          </a:p>
        </p:txBody>
      </p:sp>
      <p:sp>
        <p:nvSpPr>
          <p:cNvPr id="21" name="Rectangle 20"/>
          <p:cNvSpPr/>
          <p:nvPr/>
        </p:nvSpPr>
        <p:spPr>
          <a:xfrm>
            <a:off x="150868" y="4036013"/>
            <a:ext cx="4243248" cy="6096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lvl="1" indent="0" defTabSz="914400" hangingPunct="1">
              <a:lnSpc>
                <a:spcPct val="120000"/>
              </a:lnSpc>
            </a:pPr>
            <a:r>
              <a:rPr lang="zh" sz="2400" b="1" i="0" cap="all" dirty="0" smtClean="0">
                <a:solidFill>
                  <a:srgbClr val="FFFFFF"/>
                </a:solidFill>
                <a:latin typeface="微軟正黑體" panose="020B0604030504040204" pitchFamily="34" charset="-120"/>
                <a:ea typeface="微軟正黑體" panose="020B0604030504040204" pitchFamily="34" charset="-120"/>
              </a:rPr>
              <a:t>增加顧客的滿意度</a:t>
            </a:r>
          </a:p>
        </p:txBody>
      </p:sp>
      <p:sp>
        <p:nvSpPr>
          <p:cNvPr id="22" name="Rectangle 21"/>
          <p:cNvSpPr/>
          <p:nvPr/>
        </p:nvSpPr>
        <p:spPr>
          <a:xfrm>
            <a:off x="4677895" y="2664413"/>
            <a:ext cx="4296538" cy="6096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205740" lvl="1" indent="0" algn="r" defTabSz="914400" hangingPunct="1">
              <a:lnSpc>
                <a:spcPct val="120000"/>
              </a:lnSpc>
            </a:pPr>
            <a:r>
              <a:rPr lang="zh" sz="2400" b="1" i="0" cap="all" dirty="0" smtClean="0">
                <a:solidFill>
                  <a:srgbClr val="FFFFFF"/>
                </a:solidFill>
                <a:latin typeface="微軟正黑體" panose="020B0604030504040204" pitchFamily="34" charset="-120"/>
                <a:ea typeface="微軟正黑體" panose="020B0604030504040204" pitchFamily="34" charset="-120"/>
              </a:rPr>
              <a:t>提升生意的客流量 </a:t>
            </a:r>
          </a:p>
        </p:txBody>
      </p:sp>
      <p:sp>
        <p:nvSpPr>
          <p:cNvPr id="23" name="Rectangle 22"/>
          <p:cNvSpPr/>
          <p:nvPr/>
        </p:nvSpPr>
        <p:spPr>
          <a:xfrm>
            <a:off x="4677895" y="3348802"/>
            <a:ext cx="4300437" cy="6096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lvl="1" indent="0" algn="r" defTabSz="914400" hangingPunct="1">
              <a:lnSpc>
                <a:spcPct val="120000"/>
              </a:lnSpc>
            </a:pPr>
            <a:r>
              <a:rPr lang="zh" sz="2400" b="1" i="0" cap="all" dirty="0" smtClean="0">
                <a:solidFill>
                  <a:srgbClr val="FFFFFF"/>
                </a:solidFill>
                <a:latin typeface="微軟正黑體" panose="020B0604030504040204" pitchFamily="34" charset="-120"/>
                <a:ea typeface="微軟正黑體" panose="020B0604030504040204" pitchFamily="34" charset="-120"/>
              </a:rPr>
              <a:t>增加互動</a:t>
            </a:r>
          </a:p>
        </p:txBody>
      </p:sp>
      <p:sp>
        <p:nvSpPr>
          <p:cNvPr id="24" name="Rectangle 23"/>
          <p:cNvSpPr/>
          <p:nvPr/>
        </p:nvSpPr>
        <p:spPr>
          <a:xfrm>
            <a:off x="4677895" y="4036013"/>
            <a:ext cx="4296538" cy="609600"/>
          </a:xfrm>
          <a:prstGeom prst="rect">
            <a:avLst/>
          </a:prstGeom>
          <a:solidFill>
            <a:srgbClr val="00B0F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114300" lvl="1" indent="0" algn="r" defTabSz="914400" hangingPunct="1">
              <a:lnSpc>
                <a:spcPct val="120000"/>
              </a:lnSpc>
            </a:pPr>
            <a:r>
              <a:rPr lang="zh" sz="2400" b="1" i="0" cap="all" dirty="0" smtClean="0">
                <a:solidFill>
                  <a:srgbClr val="FFFFFF"/>
                </a:solidFill>
                <a:latin typeface="微軟正黑體" panose="020B0604030504040204" pitchFamily="34" charset="-120"/>
                <a:ea typeface="微軟正黑體" panose="020B0604030504040204" pitchFamily="34" charset="-120"/>
              </a:rPr>
              <a:t>行銷他們的生意</a:t>
            </a:r>
          </a:p>
        </p:txBody>
      </p:sp>
    </p:spTree>
    <p:extLst>
      <p:ext uri="{BB962C8B-B14F-4D97-AF65-F5344CB8AC3E}">
        <p14:creationId xmlns:p14="http://schemas.microsoft.com/office/powerpoint/2010/main" val="40461516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17"/>
                                        </p:tgtEl>
                                        <p:attrNameLst>
                                          <p:attrName>style.visibility</p:attrName>
                                        </p:attrNameLst>
                                      </p:cBhvr>
                                      <p:to>
                                        <p:strVal val="visible"/>
                                      </p:to>
                                    </p:set>
                                    <p:anim calcmode="lin" valueType="num">
                                      <p:cBhvr additive="base">
                                        <p:cTn id="7" dur="500" fill="hold"/>
                                        <p:tgtEl>
                                          <p:spTgt spid="17"/>
                                        </p:tgtEl>
                                        <p:attrNameLst>
                                          <p:attrName>ppt_x</p:attrName>
                                        </p:attrNameLst>
                                      </p:cBhvr>
                                      <p:tavLst>
                                        <p:tav tm="0">
                                          <p:val>
                                            <p:strVal val="#ppt_x"/>
                                          </p:val>
                                        </p:tav>
                                        <p:tav tm="100000">
                                          <p:val>
                                            <p:strVal val="#ppt_x"/>
                                          </p:val>
                                        </p:tav>
                                      </p:tavLst>
                                    </p:anim>
                                    <p:anim calcmode="lin" valueType="num">
                                      <p:cBhvr additive="base">
                                        <p:cTn id="8" dur="500" fill="hold"/>
                                        <p:tgtEl>
                                          <p:spTgt spid="17"/>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 presetClass="entr" presetSubtype="4" fill="hold" grpId="0" nodeType="afterEffect">
                                  <p:stCondLst>
                                    <p:cond delay="0"/>
                                  </p:stCondLst>
                                  <p:childTnLst>
                                    <p:set>
                                      <p:cBhvr>
                                        <p:cTn id="11" dur="1" fill="hold">
                                          <p:stCondLst>
                                            <p:cond delay="0"/>
                                          </p:stCondLst>
                                        </p:cTn>
                                        <p:tgtEl>
                                          <p:spTgt spid="19"/>
                                        </p:tgtEl>
                                        <p:attrNameLst>
                                          <p:attrName>style.visibility</p:attrName>
                                        </p:attrNameLst>
                                      </p:cBhvr>
                                      <p:to>
                                        <p:strVal val="visible"/>
                                      </p:to>
                                    </p:set>
                                    <p:anim calcmode="lin" valueType="num">
                                      <p:cBhvr additive="base">
                                        <p:cTn id="12" dur="1000" fill="hold"/>
                                        <p:tgtEl>
                                          <p:spTgt spid="19"/>
                                        </p:tgtEl>
                                        <p:attrNameLst>
                                          <p:attrName>ppt_x</p:attrName>
                                        </p:attrNameLst>
                                      </p:cBhvr>
                                      <p:tavLst>
                                        <p:tav tm="0">
                                          <p:val>
                                            <p:strVal val="#ppt_x"/>
                                          </p:val>
                                        </p:tav>
                                        <p:tav tm="100000">
                                          <p:val>
                                            <p:strVal val="#ppt_x"/>
                                          </p:val>
                                        </p:tav>
                                      </p:tavLst>
                                    </p:anim>
                                    <p:anim calcmode="lin" valueType="num">
                                      <p:cBhvr additive="base">
                                        <p:cTn id="13" dur="1000" fill="hold"/>
                                        <p:tgtEl>
                                          <p:spTgt spid="19"/>
                                        </p:tgtEl>
                                        <p:attrNameLst>
                                          <p:attrName>ppt_y</p:attrName>
                                        </p:attrNameLst>
                                      </p:cBhvr>
                                      <p:tavLst>
                                        <p:tav tm="0">
                                          <p:val>
                                            <p:strVal val="1+#ppt_h/2"/>
                                          </p:val>
                                        </p:tav>
                                        <p:tav tm="100000">
                                          <p:val>
                                            <p:strVal val="#ppt_y"/>
                                          </p:val>
                                        </p:tav>
                                      </p:tavLst>
                                    </p:anim>
                                  </p:childTnLst>
                                </p:cTn>
                              </p:par>
                            </p:childTnLst>
                          </p:cTn>
                        </p:par>
                        <p:par>
                          <p:cTn id="14" fill="hold">
                            <p:stCondLst>
                              <p:cond delay="1500"/>
                            </p:stCondLst>
                            <p:childTnLst>
                              <p:par>
                                <p:cTn id="15" presetID="2" presetClass="entr" presetSubtype="4" fill="hold" grpId="0" nodeType="afterEffect">
                                  <p:stCondLst>
                                    <p:cond delay="0"/>
                                  </p:stCondLst>
                                  <p:childTnLst>
                                    <p:set>
                                      <p:cBhvr>
                                        <p:cTn id="16" dur="1" fill="hold">
                                          <p:stCondLst>
                                            <p:cond delay="0"/>
                                          </p:stCondLst>
                                        </p:cTn>
                                        <p:tgtEl>
                                          <p:spTgt spid="20"/>
                                        </p:tgtEl>
                                        <p:attrNameLst>
                                          <p:attrName>style.visibility</p:attrName>
                                        </p:attrNameLst>
                                      </p:cBhvr>
                                      <p:to>
                                        <p:strVal val="visible"/>
                                      </p:to>
                                    </p:set>
                                    <p:anim calcmode="lin" valueType="num">
                                      <p:cBhvr additive="base">
                                        <p:cTn id="17" dur="500" fill="hold"/>
                                        <p:tgtEl>
                                          <p:spTgt spid="20"/>
                                        </p:tgtEl>
                                        <p:attrNameLst>
                                          <p:attrName>ppt_x</p:attrName>
                                        </p:attrNameLst>
                                      </p:cBhvr>
                                      <p:tavLst>
                                        <p:tav tm="0">
                                          <p:val>
                                            <p:strVal val="#ppt_x"/>
                                          </p:val>
                                        </p:tav>
                                        <p:tav tm="100000">
                                          <p:val>
                                            <p:strVal val="#ppt_x"/>
                                          </p:val>
                                        </p:tav>
                                      </p:tavLst>
                                    </p:anim>
                                    <p:anim calcmode="lin" valueType="num">
                                      <p:cBhvr additive="base">
                                        <p:cTn id="18" dur="500" fill="hold"/>
                                        <p:tgtEl>
                                          <p:spTgt spid="20"/>
                                        </p:tgtEl>
                                        <p:attrNameLst>
                                          <p:attrName>ppt_y</p:attrName>
                                        </p:attrNameLst>
                                      </p:cBhvr>
                                      <p:tavLst>
                                        <p:tav tm="0">
                                          <p:val>
                                            <p:strVal val="1+#ppt_h/2"/>
                                          </p:val>
                                        </p:tav>
                                        <p:tav tm="100000">
                                          <p:val>
                                            <p:strVal val="#ppt_y"/>
                                          </p:val>
                                        </p:tav>
                                      </p:tavLst>
                                    </p:anim>
                                  </p:childTnLst>
                                </p:cTn>
                              </p:par>
                            </p:childTnLst>
                          </p:cTn>
                        </p:par>
                        <p:par>
                          <p:cTn id="19" fill="hold">
                            <p:stCondLst>
                              <p:cond delay="2000"/>
                            </p:stCondLst>
                            <p:childTnLst>
                              <p:par>
                                <p:cTn id="20" presetID="2" presetClass="entr" presetSubtype="4" fill="hold" grpId="0" nodeType="afterEffect">
                                  <p:stCondLst>
                                    <p:cond delay="0"/>
                                  </p:stCondLst>
                                  <p:childTnLst>
                                    <p:set>
                                      <p:cBhvr>
                                        <p:cTn id="21" dur="1" fill="hold">
                                          <p:stCondLst>
                                            <p:cond delay="0"/>
                                          </p:stCondLst>
                                        </p:cTn>
                                        <p:tgtEl>
                                          <p:spTgt spid="21"/>
                                        </p:tgtEl>
                                        <p:attrNameLst>
                                          <p:attrName>style.visibility</p:attrName>
                                        </p:attrNameLst>
                                      </p:cBhvr>
                                      <p:to>
                                        <p:strVal val="visible"/>
                                      </p:to>
                                    </p:set>
                                    <p:anim calcmode="lin" valueType="num">
                                      <p:cBhvr additive="base">
                                        <p:cTn id="22" dur="500" fill="hold"/>
                                        <p:tgtEl>
                                          <p:spTgt spid="21"/>
                                        </p:tgtEl>
                                        <p:attrNameLst>
                                          <p:attrName>ppt_x</p:attrName>
                                        </p:attrNameLst>
                                      </p:cBhvr>
                                      <p:tavLst>
                                        <p:tav tm="0">
                                          <p:val>
                                            <p:strVal val="#ppt_x"/>
                                          </p:val>
                                        </p:tav>
                                        <p:tav tm="100000">
                                          <p:val>
                                            <p:strVal val="#ppt_x"/>
                                          </p:val>
                                        </p:tav>
                                      </p:tavLst>
                                    </p:anim>
                                    <p:anim calcmode="lin" valueType="num">
                                      <p:cBhvr additive="base">
                                        <p:cTn id="23" dur="500" fill="hold"/>
                                        <p:tgtEl>
                                          <p:spTgt spid="21"/>
                                        </p:tgtEl>
                                        <p:attrNameLst>
                                          <p:attrName>ppt_y</p:attrName>
                                        </p:attrNameLst>
                                      </p:cBhvr>
                                      <p:tavLst>
                                        <p:tav tm="0">
                                          <p:val>
                                            <p:strVal val="1+#ppt_h/2"/>
                                          </p:val>
                                        </p:tav>
                                        <p:tav tm="100000">
                                          <p:val>
                                            <p:strVal val="#ppt_y"/>
                                          </p:val>
                                        </p:tav>
                                      </p:tavLst>
                                    </p:anim>
                                  </p:childTnLst>
                                </p:cTn>
                              </p:par>
                            </p:childTnLst>
                          </p:cTn>
                        </p:par>
                        <p:par>
                          <p:cTn id="24" fill="hold">
                            <p:stCondLst>
                              <p:cond delay="2500"/>
                            </p:stCondLst>
                            <p:childTnLst>
                              <p:par>
                                <p:cTn id="25" presetID="2" presetClass="entr" presetSubtype="4" fill="hold" grpId="0" nodeType="afterEffect">
                                  <p:stCondLst>
                                    <p:cond delay="0"/>
                                  </p:stCondLst>
                                  <p:childTnLst>
                                    <p:set>
                                      <p:cBhvr>
                                        <p:cTn id="26" dur="1" fill="hold">
                                          <p:stCondLst>
                                            <p:cond delay="0"/>
                                          </p:stCondLst>
                                        </p:cTn>
                                        <p:tgtEl>
                                          <p:spTgt spid="22"/>
                                        </p:tgtEl>
                                        <p:attrNameLst>
                                          <p:attrName>style.visibility</p:attrName>
                                        </p:attrNameLst>
                                      </p:cBhvr>
                                      <p:to>
                                        <p:strVal val="visible"/>
                                      </p:to>
                                    </p:set>
                                    <p:anim calcmode="lin" valueType="num">
                                      <p:cBhvr additive="base">
                                        <p:cTn id="27" dur="500" fill="hold"/>
                                        <p:tgtEl>
                                          <p:spTgt spid="22"/>
                                        </p:tgtEl>
                                        <p:attrNameLst>
                                          <p:attrName>ppt_x</p:attrName>
                                        </p:attrNameLst>
                                      </p:cBhvr>
                                      <p:tavLst>
                                        <p:tav tm="0">
                                          <p:val>
                                            <p:strVal val="#ppt_x"/>
                                          </p:val>
                                        </p:tav>
                                        <p:tav tm="100000">
                                          <p:val>
                                            <p:strVal val="#ppt_x"/>
                                          </p:val>
                                        </p:tav>
                                      </p:tavLst>
                                    </p:anim>
                                    <p:anim calcmode="lin" valueType="num">
                                      <p:cBhvr additive="base">
                                        <p:cTn id="28" dur="500" fill="hold"/>
                                        <p:tgtEl>
                                          <p:spTgt spid="22"/>
                                        </p:tgtEl>
                                        <p:attrNameLst>
                                          <p:attrName>ppt_y</p:attrName>
                                        </p:attrNameLst>
                                      </p:cBhvr>
                                      <p:tavLst>
                                        <p:tav tm="0">
                                          <p:val>
                                            <p:strVal val="1+#ppt_h/2"/>
                                          </p:val>
                                        </p:tav>
                                        <p:tav tm="100000">
                                          <p:val>
                                            <p:strVal val="#ppt_y"/>
                                          </p:val>
                                        </p:tav>
                                      </p:tavLst>
                                    </p:anim>
                                  </p:childTnLst>
                                </p:cTn>
                              </p:par>
                            </p:childTnLst>
                          </p:cTn>
                        </p:par>
                        <p:par>
                          <p:cTn id="29" fill="hold">
                            <p:stCondLst>
                              <p:cond delay="3000"/>
                            </p:stCondLst>
                            <p:childTnLst>
                              <p:par>
                                <p:cTn id="30" presetID="2" presetClass="entr" presetSubtype="4" fill="hold" grpId="0" nodeType="afterEffect">
                                  <p:stCondLst>
                                    <p:cond delay="0"/>
                                  </p:stCondLst>
                                  <p:childTnLst>
                                    <p:set>
                                      <p:cBhvr>
                                        <p:cTn id="31" dur="1" fill="hold">
                                          <p:stCondLst>
                                            <p:cond delay="0"/>
                                          </p:stCondLst>
                                        </p:cTn>
                                        <p:tgtEl>
                                          <p:spTgt spid="23"/>
                                        </p:tgtEl>
                                        <p:attrNameLst>
                                          <p:attrName>style.visibility</p:attrName>
                                        </p:attrNameLst>
                                      </p:cBhvr>
                                      <p:to>
                                        <p:strVal val="visible"/>
                                      </p:to>
                                    </p:set>
                                    <p:anim calcmode="lin" valueType="num">
                                      <p:cBhvr additive="base">
                                        <p:cTn id="32" dur="500" fill="hold"/>
                                        <p:tgtEl>
                                          <p:spTgt spid="23"/>
                                        </p:tgtEl>
                                        <p:attrNameLst>
                                          <p:attrName>ppt_x</p:attrName>
                                        </p:attrNameLst>
                                      </p:cBhvr>
                                      <p:tavLst>
                                        <p:tav tm="0">
                                          <p:val>
                                            <p:strVal val="#ppt_x"/>
                                          </p:val>
                                        </p:tav>
                                        <p:tav tm="100000">
                                          <p:val>
                                            <p:strVal val="#ppt_x"/>
                                          </p:val>
                                        </p:tav>
                                      </p:tavLst>
                                    </p:anim>
                                    <p:anim calcmode="lin" valueType="num">
                                      <p:cBhvr additive="base">
                                        <p:cTn id="33" dur="500" fill="hold"/>
                                        <p:tgtEl>
                                          <p:spTgt spid="23"/>
                                        </p:tgtEl>
                                        <p:attrNameLst>
                                          <p:attrName>ppt_y</p:attrName>
                                        </p:attrNameLst>
                                      </p:cBhvr>
                                      <p:tavLst>
                                        <p:tav tm="0">
                                          <p:val>
                                            <p:strVal val="1+#ppt_h/2"/>
                                          </p:val>
                                        </p:tav>
                                        <p:tav tm="100000">
                                          <p:val>
                                            <p:strVal val="#ppt_y"/>
                                          </p:val>
                                        </p:tav>
                                      </p:tavLst>
                                    </p:anim>
                                  </p:childTnLst>
                                </p:cTn>
                              </p:par>
                            </p:childTnLst>
                          </p:cTn>
                        </p:par>
                        <p:par>
                          <p:cTn id="34" fill="hold">
                            <p:stCondLst>
                              <p:cond delay="3500"/>
                            </p:stCondLst>
                            <p:childTnLst>
                              <p:par>
                                <p:cTn id="35" presetID="2" presetClass="entr" presetSubtype="4" fill="hold" grpId="0" nodeType="afterEffect">
                                  <p:stCondLst>
                                    <p:cond delay="0"/>
                                  </p:stCondLst>
                                  <p:childTnLst>
                                    <p:set>
                                      <p:cBhvr>
                                        <p:cTn id="36" dur="1" fill="hold">
                                          <p:stCondLst>
                                            <p:cond delay="0"/>
                                          </p:stCondLst>
                                        </p:cTn>
                                        <p:tgtEl>
                                          <p:spTgt spid="24"/>
                                        </p:tgtEl>
                                        <p:attrNameLst>
                                          <p:attrName>style.visibility</p:attrName>
                                        </p:attrNameLst>
                                      </p:cBhvr>
                                      <p:to>
                                        <p:strVal val="visible"/>
                                      </p:to>
                                    </p:set>
                                    <p:anim calcmode="lin" valueType="num">
                                      <p:cBhvr additive="base">
                                        <p:cTn id="37" dur="500" fill="hold"/>
                                        <p:tgtEl>
                                          <p:spTgt spid="24"/>
                                        </p:tgtEl>
                                        <p:attrNameLst>
                                          <p:attrName>ppt_x</p:attrName>
                                        </p:attrNameLst>
                                      </p:cBhvr>
                                      <p:tavLst>
                                        <p:tav tm="0">
                                          <p:val>
                                            <p:strVal val="#ppt_x"/>
                                          </p:val>
                                        </p:tav>
                                        <p:tav tm="100000">
                                          <p:val>
                                            <p:strVal val="#ppt_x"/>
                                          </p:val>
                                        </p:tav>
                                      </p:tavLst>
                                    </p:anim>
                                    <p:anim calcmode="lin" valueType="num">
                                      <p:cBhvr additive="base">
                                        <p:cTn id="38"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9" grpId="0" animBg="1"/>
      <p:bldP spid="20" grpId="0" animBg="1"/>
      <p:bldP spid="21" grpId="0" animBg="1"/>
      <p:bldP spid="22" grpId="0" animBg="1"/>
      <p:bldP spid="23" grpId="0" animBg="1"/>
      <p:bldP spid="24"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bg>
      <p:bgPr>
        <a:blipFill rotWithShape="1">
          <a:blip r:embed="rId3" cstate="screen">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grpSp>
        <p:nvGrpSpPr>
          <p:cNvPr id="1182" name="Group 1182"/>
          <p:cNvGrpSpPr/>
          <p:nvPr/>
        </p:nvGrpSpPr>
        <p:grpSpPr>
          <a:xfrm>
            <a:off x="0" y="2721986"/>
            <a:ext cx="9144000" cy="2421516"/>
            <a:chOff x="0" y="136712"/>
            <a:chExt cx="9144000" cy="2421515"/>
          </a:xfrm>
        </p:grpSpPr>
        <p:sp>
          <p:nvSpPr>
            <p:cNvPr id="1180" name="Shape 1180"/>
            <p:cNvSpPr/>
            <p:nvPr/>
          </p:nvSpPr>
          <p:spPr>
            <a:xfrm>
              <a:off x="0" y="136712"/>
              <a:ext cx="9144000" cy="2421515"/>
            </a:xfrm>
            <a:prstGeom prst="rect">
              <a:avLst/>
            </a:prstGeom>
            <a:solidFill>
              <a:srgbClr val="00B0F0">
                <a:alpha val="82000"/>
              </a:srgbClr>
            </a:solidFill>
            <a:ln w="12700" cap="flat">
              <a:noFill/>
              <a:miter lim="400000"/>
            </a:ln>
            <a:effectLst/>
          </p:spPr>
          <p:txBody>
            <a:bodyPr wrap="square" lIns="45719" tIns="45719" rIns="45719" bIns="45719" numCol="1" anchor="ctr">
              <a:noAutofit/>
            </a:bodyPr>
            <a:lstStyle/>
            <a:p>
              <a:pPr algn="ctr" defTabSz="914085">
                <a:defRPr sz="3200" b="1" cap="all">
                  <a:solidFill>
                    <a:srgbClr val="FFFFFF"/>
                  </a:solidFill>
                </a:defRPr>
              </a:pPr>
              <a:endParaRPr>
                <a:latin typeface="微軟正黑體" panose="020B0604030504040204" pitchFamily="34" charset="-120"/>
                <a:ea typeface="微軟正黑體" panose="020B0604030504040204" pitchFamily="34" charset="-120"/>
              </a:endParaRPr>
            </a:p>
          </p:txBody>
        </p:sp>
        <p:sp>
          <p:nvSpPr>
            <p:cNvPr id="1181" name="Shape 1181"/>
            <p:cNvSpPr/>
            <p:nvPr/>
          </p:nvSpPr>
          <p:spPr>
            <a:xfrm>
              <a:off x="0" y="193310"/>
              <a:ext cx="9144000" cy="2308321"/>
            </a:xfrm>
            <a:prstGeom prst="rect">
              <a:avLst/>
            </a:prstGeom>
            <a:noFill/>
            <a:ln w="12700" cap="flat">
              <a:noFill/>
              <a:miter lim="400000"/>
            </a:ln>
            <a:effectLst/>
            <a:extLst>
              <a:ext uri="{C572A759-6A51-4108-AA02-DFA0A04FC94B}">
                <ma14:wrappingTextBoxFlag xmlns:ma14="http://schemas.microsoft.com/office/mac/drawingml/2011/main" xmlns="" val="1"/>
              </a:ext>
            </a:extLst>
          </p:spPr>
          <p:txBody>
            <a:bodyPr wrap="square" lIns="45719" tIns="45719" rIns="45719" bIns="45719" numCol="1" anchor="ctr">
              <a:spAutoFit/>
            </a:bodyPr>
            <a:lstStyle/>
            <a:p>
              <a:pPr algn="ctr" defTabSz="914085">
                <a:defRPr sz="3200" b="1" cap="all">
                  <a:solidFill>
                    <a:srgbClr val="FFFFFF"/>
                  </a:solidFill>
                </a:defRPr>
              </a:pPr>
              <a:r>
                <a:rPr lang="zh" sz="3600" b="1" i="0" dirty="0" smtClean="0">
                  <a:solidFill>
                    <a:schemeClr val="bg1"/>
                  </a:solidFill>
                  <a:latin typeface="微軟正黑體" panose="020B0604030504040204" pitchFamily="34" charset="-120"/>
                  <a:ea typeface="微軟正黑體" panose="020B0604030504040204" pitchFamily="34" charset="-120"/>
                </a:rPr>
                <a:t>我們是合作夥伴</a:t>
              </a:r>
              <a:r>
                <a:rPr lang="en-US" sz="3600" b="1" dirty="0" smtClean="0">
                  <a:solidFill>
                    <a:schemeClr val="bg1"/>
                  </a:solidFill>
                  <a:latin typeface="微軟正黑體" panose="020B0604030504040204" pitchFamily="34" charset="-120"/>
                  <a:ea typeface="微軟正黑體" panose="020B0604030504040204" pitchFamily="34" charset="-120"/>
                </a:rPr>
                <a:t/>
              </a:r>
              <a:br>
                <a:rPr lang="en-US" sz="3600" b="1" dirty="0" smtClean="0">
                  <a:solidFill>
                    <a:schemeClr val="bg1"/>
                  </a:solidFill>
                  <a:latin typeface="微軟正黑體" panose="020B0604030504040204" pitchFamily="34" charset="-120"/>
                  <a:ea typeface="微軟正黑體" panose="020B0604030504040204" pitchFamily="34" charset="-120"/>
                </a:rPr>
              </a:br>
              <a:r>
                <a:rPr lang="zh" sz="3600" b="1" i="0" dirty="0" smtClean="0">
                  <a:solidFill>
                    <a:schemeClr val="bg1"/>
                  </a:solidFill>
                  <a:latin typeface="微軟正黑體" panose="020B0604030504040204" pitchFamily="34" charset="-120"/>
                  <a:ea typeface="微軟正黑體" panose="020B0604030504040204" pitchFamily="34" charset="-120"/>
                </a:rPr>
                <a:t>美安全球集團</a:t>
              </a:r>
              <a:endParaRPr lang="en-US" altLang="zh" sz="3600" b="1" dirty="0">
                <a:solidFill>
                  <a:schemeClr val="bg1"/>
                </a:solidFill>
                <a:latin typeface="微軟正黑體" panose="020B0604030504040204" pitchFamily="34" charset="-120"/>
                <a:ea typeface="微軟正黑體" panose="020B0604030504040204" pitchFamily="34" charset="-120"/>
              </a:endParaRPr>
            </a:p>
            <a:p>
              <a:pPr algn="ctr" defTabSz="914085">
                <a:defRPr sz="3200" b="1" cap="all">
                  <a:solidFill>
                    <a:srgbClr val="FFFFFF"/>
                  </a:solidFill>
                </a:defRPr>
              </a:pPr>
              <a:r>
                <a:rPr lang="zh" sz="3600" b="1" i="0" dirty="0" smtClean="0">
                  <a:solidFill>
                    <a:schemeClr val="bg1"/>
                  </a:solidFill>
                  <a:latin typeface="微軟正黑體" panose="020B0604030504040204" pitchFamily="34" charset="-120"/>
                  <a:ea typeface="微軟正黑體" panose="020B0604030504040204" pitchFamily="34" charset="-120"/>
                </a:rPr>
                <a:t>美安網路中心</a:t>
              </a:r>
              <a:r>
                <a:rPr lang="en-US" altLang="zh" sz="3600" b="1" i="0" dirty="0" smtClean="0">
                  <a:solidFill>
                    <a:schemeClr val="bg1"/>
                  </a:solidFill>
                  <a:latin typeface="微軟正黑體" panose="020B0604030504040204" pitchFamily="34" charset="-120"/>
                  <a:ea typeface="微軟正黑體" panose="020B0604030504040204" pitchFamily="34" charset="-120"/>
                </a:rPr>
                <a:t> </a:t>
              </a:r>
            </a:p>
            <a:p>
              <a:pPr algn="ctr" defTabSz="914085">
                <a:defRPr sz="3200" b="1" cap="all">
                  <a:solidFill>
                    <a:srgbClr val="FFFFFF"/>
                  </a:solidFill>
                </a:defRPr>
              </a:pPr>
              <a:r>
                <a:rPr lang="zh" sz="3600" b="1" i="0" dirty="0" smtClean="0">
                  <a:solidFill>
                    <a:schemeClr val="bg1"/>
                  </a:solidFill>
                  <a:latin typeface="微軟正黑體" panose="020B0604030504040204" pitchFamily="34" charset="-120"/>
                  <a:ea typeface="微軟正黑體" panose="020B0604030504040204" pitchFamily="34" charset="-120"/>
                </a:rPr>
                <a:t>您</a:t>
              </a:r>
            </a:p>
          </p:txBody>
        </p:sp>
      </p:grpSp>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fill="hold" nodeType="tmRoot">
          <p:childTnLst>
            <p:seq concurrent="1" prevAc="none" nextAc="seek">
              <p:cTn id="2" dur="indefinite" fill="hold"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grpId="1" nodeType="afterEffect">
                                  <p:stCondLst>
                                    <p:cond delay="0"/>
                                  </p:stCondLst>
                                  <p:iterate>
                                    <p:tmAbs val="0"/>
                                  </p:iterate>
                                  <p:childTnLst>
                                    <p:set>
                                      <p:cBhvr>
                                        <p:cTn id="6" fill="hold"/>
                                        <p:tgtEl>
                                          <p:spTgt spid="1182"/>
                                        </p:tgtEl>
                                        <p:attrNameLst>
                                          <p:attrName>style.visibility</p:attrName>
                                        </p:attrNameLst>
                                      </p:cBhvr>
                                      <p:to>
                                        <p:strVal val="visible"/>
                                      </p:to>
                                    </p:set>
                                    <p:anim calcmode="lin" valueType="num">
                                      <p:cBhvr>
                                        <p:cTn id="7" dur="1000" fill="hold"/>
                                        <p:tgtEl>
                                          <p:spTgt spid="1182"/>
                                        </p:tgtEl>
                                        <p:attrNameLst>
                                          <p:attrName>ppt_x</p:attrName>
                                        </p:attrNameLst>
                                      </p:cBhvr>
                                      <p:tavLst>
                                        <p:tav tm="0">
                                          <p:val>
                                            <p:strVal val="#ppt_x"/>
                                          </p:val>
                                        </p:tav>
                                        <p:tav tm="100000">
                                          <p:val>
                                            <p:strVal val="#ppt_x"/>
                                          </p:val>
                                        </p:tav>
                                      </p:tavLst>
                                    </p:anim>
                                    <p:anim calcmode="lin" valueType="num">
                                      <p:cBhvr>
                                        <p:cTn id="8" dur="1000" fill="hold"/>
                                        <p:tgtEl>
                                          <p:spTgt spid="118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82" grpId="1" animBg="1" advAuto="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4343400" y="0"/>
            <a:ext cx="4914900" cy="5143500"/>
          </a:xfrm>
          <a:prstGeom prst="rect">
            <a:avLst/>
          </a:prstGeom>
          <a:solidFill>
            <a:srgbClr val="00B0F0"/>
          </a:solidFill>
          <a:ln>
            <a:noFill/>
          </a:ln>
        </p:spPr>
        <p:style>
          <a:lnRef idx="1">
            <a:schemeClr val="accent1"/>
          </a:lnRef>
          <a:fillRef idx="3">
            <a:schemeClr val="accent1"/>
          </a:fillRef>
          <a:effectRef idx="2">
            <a:schemeClr val="accent1"/>
          </a:effectRef>
          <a:fontRef idx="minor">
            <a:schemeClr val="lt1"/>
          </a:fontRef>
        </p:style>
        <p:txBody>
          <a:bodyPr lIns="91412" tIns="45706" rIns="91412" bIns="45706" rtlCol="0" anchor="ctr"/>
          <a:lstStyle/>
          <a:p>
            <a:pPr algn="ctr" hangingPunct="1"/>
            <a:endParaRPr lang="en-US" kern="1200" dirty="0">
              <a:solidFill>
                <a:prstClr val="white"/>
              </a:solidFill>
              <a:latin typeface="微軟正黑體" panose="020B0604030504040204" pitchFamily="34" charset="-120"/>
              <a:ea typeface="微軟正黑體" panose="020B0604030504040204" pitchFamily="34" charset="-120"/>
            </a:endParaRPr>
          </a:p>
        </p:txBody>
      </p:sp>
      <p:grpSp>
        <p:nvGrpSpPr>
          <p:cNvPr id="32" name="Group 31"/>
          <p:cNvGrpSpPr/>
          <p:nvPr/>
        </p:nvGrpSpPr>
        <p:grpSpPr>
          <a:xfrm>
            <a:off x="4913001" y="1298004"/>
            <a:ext cx="3834216" cy="3516659"/>
            <a:chOff x="4794697" y="1514936"/>
            <a:chExt cx="3834216" cy="3516658"/>
          </a:xfrm>
        </p:grpSpPr>
        <p:cxnSp>
          <p:nvCxnSpPr>
            <p:cNvPr id="18" name="Straight Connector 17"/>
            <p:cNvCxnSpPr/>
            <p:nvPr/>
          </p:nvCxnSpPr>
          <p:spPr>
            <a:xfrm>
              <a:off x="6518218" y="1514936"/>
              <a:ext cx="0" cy="2819854"/>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0" name="Straight Connector 19"/>
            <p:cNvCxnSpPr/>
            <p:nvPr/>
          </p:nvCxnSpPr>
          <p:spPr>
            <a:xfrm>
              <a:off x="4876800" y="2343150"/>
              <a:ext cx="3276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4838700" y="3333750"/>
              <a:ext cx="3276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cxnSp>
          <p:nvCxnSpPr>
            <p:cNvPr id="23" name="Straight Connector 22"/>
            <p:cNvCxnSpPr/>
            <p:nvPr/>
          </p:nvCxnSpPr>
          <p:spPr>
            <a:xfrm>
              <a:off x="4876800" y="4324350"/>
              <a:ext cx="3276600"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25" name="Rectangle 24"/>
            <p:cNvSpPr/>
            <p:nvPr/>
          </p:nvSpPr>
          <p:spPr>
            <a:xfrm>
              <a:off x="4794697" y="1653784"/>
              <a:ext cx="1261884" cy="523220"/>
            </a:xfrm>
            <a:prstGeom prst="rect">
              <a:avLst/>
            </a:prstGeom>
          </p:spPr>
          <p:txBody>
            <a:bodyPr wrap="none">
              <a:spAutoFit/>
            </a:bodyPr>
            <a:lstStyle/>
            <a:p>
              <a:pPr defTabSz="914085" hangingPunct="1"/>
              <a:r>
                <a:rPr lang="zh" sz="2800" b="1" i="0" dirty="0" smtClean="0">
                  <a:solidFill>
                    <a:srgbClr val="FFFFFF"/>
                  </a:solidFill>
                  <a:latin typeface="微軟正黑體" panose="020B0604030504040204" pitchFamily="34" charset="-120"/>
                  <a:ea typeface="微軟正黑體" panose="020B0604030504040204" pitchFamily="34" charset="-120"/>
                </a:rPr>
                <a:t>專業</a:t>
              </a:r>
              <a:r>
                <a:rPr lang="zh-TW" altLang="en-US" sz="2800" b="1" dirty="0">
                  <a:solidFill>
                    <a:srgbClr val="FFFFFF"/>
                  </a:solidFill>
                  <a:latin typeface="微軟正黑體" panose="020B0604030504040204" pitchFamily="34" charset="-120"/>
                  <a:ea typeface="微軟正黑體" panose="020B0604030504040204" pitchFamily="34" charset="-120"/>
                </a:rPr>
                <a:t>的</a:t>
              </a:r>
              <a:endParaRPr lang="zh" sz="2800" b="1" i="0" dirty="0" smtClean="0">
                <a:solidFill>
                  <a:srgbClr val="FFFFFF"/>
                </a:solidFill>
                <a:latin typeface="微軟正黑體" panose="020B0604030504040204" pitchFamily="34" charset="-120"/>
                <a:ea typeface="微軟正黑體" panose="020B0604030504040204" pitchFamily="34" charset="-120"/>
              </a:endParaRPr>
            </a:p>
          </p:txBody>
        </p:sp>
        <p:sp>
          <p:nvSpPr>
            <p:cNvPr id="26" name="Rectangle 25"/>
            <p:cNvSpPr/>
            <p:nvPr/>
          </p:nvSpPr>
          <p:spPr>
            <a:xfrm>
              <a:off x="6970338" y="1683516"/>
              <a:ext cx="1620957" cy="523220"/>
            </a:xfrm>
            <a:prstGeom prst="rect">
              <a:avLst/>
            </a:prstGeom>
          </p:spPr>
          <p:txBody>
            <a:bodyPr wrap="none">
              <a:spAutoFit/>
            </a:bodyPr>
            <a:lstStyle/>
            <a:p>
              <a:pPr defTabSz="914085" hangingPunct="1"/>
              <a:r>
                <a:rPr lang="zh" sz="2800" b="1" i="0" dirty="0" smtClean="0">
                  <a:solidFill>
                    <a:srgbClr val="FFFFFF"/>
                  </a:solidFill>
                  <a:latin typeface="微軟正黑體" panose="020B0604030504040204" pitchFamily="34" charset="-120"/>
                  <a:ea typeface="微軟正黑體" panose="020B0604030504040204" pitchFamily="34" charset="-120"/>
                </a:rPr>
                <a:t>經濟實惠</a:t>
              </a:r>
            </a:p>
          </p:txBody>
        </p:sp>
        <p:sp>
          <p:nvSpPr>
            <p:cNvPr id="27" name="Rectangle 26"/>
            <p:cNvSpPr/>
            <p:nvPr/>
          </p:nvSpPr>
          <p:spPr>
            <a:xfrm>
              <a:off x="6996776" y="2608788"/>
              <a:ext cx="1621672" cy="523220"/>
            </a:xfrm>
            <a:prstGeom prst="rect">
              <a:avLst/>
            </a:prstGeom>
          </p:spPr>
          <p:txBody>
            <a:bodyPr wrap="square">
              <a:spAutoFit/>
            </a:bodyPr>
            <a:lstStyle/>
            <a:p>
              <a:pPr algn="r" defTabSz="914085" hangingPunct="1"/>
              <a:r>
                <a:rPr lang="zh" sz="2800" b="1" i="0" dirty="0" smtClean="0">
                  <a:solidFill>
                    <a:srgbClr val="FFFFFF"/>
                  </a:solidFill>
                  <a:latin typeface="微軟正黑體" panose="020B0604030504040204" pitchFamily="34" charset="-120"/>
                  <a:ea typeface="微軟正黑體" panose="020B0604030504040204" pitchFamily="34" charset="-120"/>
                </a:rPr>
                <a:t>易於維護</a:t>
              </a:r>
            </a:p>
          </p:txBody>
        </p:sp>
        <p:sp>
          <p:nvSpPr>
            <p:cNvPr id="28" name="Rectangle 27"/>
            <p:cNvSpPr/>
            <p:nvPr/>
          </p:nvSpPr>
          <p:spPr>
            <a:xfrm>
              <a:off x="4794698" y="2611202"/>
              <a:ext cx="1261884" cy="954107"/>
            </a:xfrm>
            <a:prstGeom prst="rect">
              <a:avLst/>
            </a:prstGeom>
          </p:spPr>
          <p:txBody>
            <a:bodyPr wrap="none">
              <a:spAutoFit/>
            </a:bodyPr>
            <a:lstStyle/>
            <a:p>
              <a:pPr defTabSz="914085" hangingPunct="1"/>
              <a:r>
                <a:rPr lang="zh" sz="2800" b="1" i="0" dirty="0" smtClean="0">
                  <a:solidFill>
                    <a:srgbClr val="FFFFFF"/>
                  </a:solidFill>
                  <a:latin typeface="微軟正黑體" panose="020B0604030504040204" pitchFamily="34" charset="-120"/>
                  <a:ea typeface="微軟正黑體" panose="020B0604030504040204" pitchFamily="34" charset="-120"/>
                </a:rPr>
                <a:t>完整</a:t>
              </a:r>
              <a:r>
                <a:rPr lang="zh-TW" altLang="en-US" sz="2800" b="1" dirty="0">
                  <a:solidFill>
                    <a:srgbClr val="FFFFFF"/>
                  </a:solidFill>
                  <a:latin typeface="微軟正黑體" panose="020B0604030504040204" pitchFamily="34" charset="-120"/>
                  <a:ea typeface="微軟正黑體" panose="020B0604030504040204" pitchFamily="34" charset="-120"/>
                </a:rPr>
                <a:t>的</a:t>
              </a:r>
              <a:endParaRPr lang="zh" altLang="zh-TW" sz="2800" b="1" dirty="0">
                <a:solidFill>
                  <a:srgbClr val="FFFFFF"/>
                </a:solidFill>
                <a:latin typeface="微軟正黑體" panose="020B0604030504040204" pitchFamily="34" charset="-120"/>
                <a:ea typeface="微軟正黑體" panose="020B0604030504040204" pitchFamily="34" charset="-120"/>
              </a:endParaRPr>
            </a:p>
            <a:p>
              <a:pPr defTabSz="914085" hangingPunct="1"/>
              <a:endParaRPr lang="zh" sz="2800" b="1" i="0" dirty="0" smtClean="0">
                <a:solidFill>
                  <a:srgbClr val="FFFFFF"/>
                </a:solidFill>
                <a:latin typeface="微軟正黑體" panose="020B0604030504040204" pitchFamily="34" charset="-120"/>
                <a:ea typeface="微軟正黑體" panose="020B0604030504040204" pitchFamily="34" charset="-120"/>
              </a:endParaRPr>
            </a:p>
          </p:txBody>
        </p:sp>
        <p:sp>
          <p:nvSpPr>
            <p:cNvPr id="29" name="Rectangle 28"/>
            <p:cNvSpPr/>
            <p:nvPr/>
          </p:nvSpPr>
          <p:spPr>
            <a:xfrm>
              <a:off x="4794698" y="3569142"/>
              <a:ext cx="1261884" cy="954107"/>
            </a:xfrm>
            <a:prstGeom prst="rect">
              <a:avLst/>
            </a:prstGeom>
          </p:spPr>
          <p:txBody>
            <a:bodyPr wrap="none">
              <a:spAutoFit/>
            </a:bodyPr>
            <a:lstStyle/>
            <a:p>
              <a:pPr defTabSz="914085" hangingPunct="1"/>
              <a:r>
                <a:rPr lang="zh" sz="2800" b="1" i="0" dirty="0" smtClean="0">
                  <a:solidFill>
                    <a:srgbClr val="FFFFFF"/>
                  </a:solidFill>
                  <a:latin typeface="微軟正黑體" panose="020B0604030504040204" pitchFamily="34" charset="-120"/>
                  <a:ea typeface="微軟正黑體" panose="020B0604030504040204" pitchFamily="34" charset="-120"/>
                </a:rPr>
                <a:t>安全</a:t>
              </a:r>
              <a:r>
                <a:rPr lang="zh-TW" altLang="en-US" sz="2800" b="1" dirty="0">
                  <a:solidFill>
                    <a:srgbClr val="FFFFFF"/>
                  </a:solidFill>
                  <a:latin typeface="微軟正黑體" panose="020B0604030504040204" pitchFamily="34" charset="-120"/>
                  <a:ea typeface="微軟正黑體" panose="020B0604030504040204" pitchFamily="34" charset="-120"/>
                </a:rPr>
                <a:t>的</a:t>
              </a:r>
              <a:endParaRPr lang="zh" altLang="zh-TW" sz="2800" b="1" dirty="0">
                <a:solidFill>
                  <a:srgbClr val="FFFFFF"/>
                </a:solidFill>
                <a:latin typeface="微軟正黑體" panose="020B0604030504040204" pitchFamily="34" charset="-120"/>
                <a:ea typeface="微軟正黑體" panose="020B0604030504040204" pitchFamily="34" charset="-120"/>
              </a:endParaRPr>
            </a:p>
            <a:p>
              <a:pPr defTabSz="914085" hangingPunct="1"/>
              <a:endParaRPr lang="zh" sz="2800" b="1" i="0" dirty="0" smtClean="0">
                <a:solidFill>
                  <a:srgbClr val="FFFFFF"/>
                </a:solidFill>
                <a:latin typeface="微軟正黑體" panose="020B0604030504040204" pitchFamily="34" charset="-120"/>
                <a:ea typeface="微軟正黑體" panose="020B0604030504040204" pitchFamily="34" charset="-120"/>
              </a:endParaRPr>
            </a:p>
          </p:txBody>
        </p:sp>
        <p:sp>
          <p:nvSpPr>
            <p:cNvPr id="30" name="Rectangle 29"/>
            <p:cNvSpPr/>
            <p:nvPr/>
          </p:nvSpPr>
          <p:spPr>
            <a:xfrm>
              <a:off x="6648884" y="3636322"/>
              <a:ext cx="1980029" cy="523220"/>
            </a:xfrm>
            <a:prstGeom prst="rect">
              <a:avLst/>
            </a:prstGeom>
          </p:spPr>
          <p:txBody>
            <a:bodyPr wrap="none">
              <a:spAutoFit/>
            </a:bodyPr>
            <a:lstStyle/>
            <a:p>
              <a:pPr defTabSz="914085" hangingPunct="1"/>
              <a:r>
                <a:rPr lang="zh" sz="2800" b="1" i="0" dirty="0" smtClean="0">
                  <a:solidFill>
                    <a:srgbClr val="FFFFFF"/>
                  </a:solidFill>
                  <a:latin typeface="微軟正黑體" panose="020B0604030504040204" pitchFamily="34" charset="-120"/>
                  <a:ea typeface="微軟正黑體" panose="020B0604030504040204" pitchFamily="34" charset="-120"/>
                </a:rPr>
                <a:t>可獲得支援</a:t>
              </a:r>
            </a:p>
          </p:txBody>
        </p:sp>
        <p:sp>
          <p:nvSpPr>
            <p:cNvPr id="31" name="Rectangle 30"/>
            <p:cNvSpPr/>
            <p:nvPr/>
          </p:nvSpPr>
          <p:spPr>
            <a:xfrm>
              <a:off x="5741511" y="4508374"/>
              <a:ext cx="1620957" cy="523220"/>
            </a:xfrm>
            <a:prstGeom prst="rect">
              <a:avLst/>
            </a:prstGeom>
          </p:spPr>
          <p:txBody>
            <a:bodyPr wrap="none">
              <a:spAutoFit/>
            </a:bodyPr>
            <a:lstStyle/>
            <a:p>
              <a:pPr algn="ctr" defTabSz="914085" hangingPunct="1"/>
              <a:r>
                <a:rPr lang="zh" sz="2800" b="1" i="0" dirty="0" smtClean="0">
                  <a:solidFill>
                    <a:srgbClr val="FFFFFF"/>
                  </a:solidFill>
                  <a:latin typeface="微軟正黑體" panose="020B0604030504040204" pitchFamily="34" charset="-120"/>
                  <a:ea typeface="微軟正黑體" panose="020B0604030504040204" pitchFamily="34" charset="-120"/>
                </a:rPr>
                <a:t>合夥關係</a:t>
              </a:r>
            </a:p>
          </p:txBody>
        </p:sp>
      </p:grpSp>
      <p:sp>
        <p:nvSpPr>
          <p:cNvPr id="33" name="Rectangle 32"/>
          <p:cNvSpPr/>
          <p:nvPr/>
        </p:nvSpPr>
        <p:spPr>
          <a:xfrm>
            <a:off x="4572000" y="277754"/>
            <a:ext cx="4686300" cy="584747"/>
          </a:xfrm>
          <a:prstGeom prst="rect">
            <a:avLst/>
          </a:prstGeom>
        </p:spPr>
        <p:txBody>
          <a:bodyPr wrap="square" lIns="91412" tIns="45706" rIns="91412" bIns="45706">
            <a:spAutoFit/>
          </a:bodyPr>
          <a:lstStyle/>
          <a:p>
            <a:pPr algn="ctr" defTabSz="914085" hangingPunct="1"/>
            <a:r>
              <a:rPr lang="zh" sz="3200" b="1" i="0" cap="all" dirty="0" smtClean="0">
                <a:solidFill>
                  <a:srgbClr val="FFFFFF"/>
                </a:solidFill>
                <a:latin typeface="微軟正黑體" panose="020B0604030504040204" pitchFamily="34" charset="-120"/>
                <a:ea typeface="微軟正黑體" panose="020B0604030504040204" pitchFamily="34" charset="-120"/>
              </a:rPr>
              <a:t>我們提供的解決方案是：</a:t>
            </a:r>
          </a:p>
        </p:txBody>
      </p:sp>
      <p:pic>
        <p:nvPicPr>
          <p:cNvPr id="22" name="Picture 21" descr="AdobeStock_60157044.png"/>
          <p:cNvPicPr>
            <a:picLocks noChangeAspect="1"/>
          </p:cNvPicPr>
          <p:nvPr/>
        </p:nvPicPr>
        <p:blipFill rotWithShape="1">
          <a:blip r:embed="rId3" cstate="email">
            <a:extLst>
              <a:ext uri="{28A0092B-C50C-407E-A947-70E740481C1C}">
                <a14:useLocalDpi xmlns:a14="http://schemas.microsoft.com/office/drawing/2010/main"/>
              </a:ext>
            </a:extLst>
          </a:blip>
          <a:srcRect/>
          <a:stretch/>
        </p:blipFill>
        <p:spPr>
          <a:xfrm>
            <a:off x="0" y="0"/>
            <a:ext cx="4409260" cy="5143500"/>
          </a:xfrm>
          <a:prstGeom prst="rect">
            <a:avLst/>
          </a:prstGeom>
          <a:effectLst>
            <a:outerShdw blurRad="50800" dist="38100" dir="2700000" algn="tl" rotWithShape="0">
              <a:prstClr val="black">
                <a:alpha val="40000"/>
              </a:prstClr>
            </a:outerShdw>
          </a:effectLst>
        </p:spPr>
      </p:pic>
      <p:sp>
        <p:nvSpPr>
          <p:cNvPr id="3" name="TextBox 2"/>
          <p:cNvSpPr txBox="1"/>
          <p:nvPr/>
        </p:nvSpPr>
        <p:spPr>
          <a:xfrm>
            <a:off x="-1232584" y="1932773"/>
            <a:ext cx="184710" cy="369329"/>
          </a:xfrm>
          <a:prstGeom prst="rect">
            <a:avLst/>
          </a:prstGeom>
          <a:noFill/>
        </p:spPr>
        <p:txBody>
          <a:bodyPr wrap="none" lIns="91412" tIns="45706" rIns="91412" bIns="45706" rtlCol="0">
            <a:spAutoFit/>
          </a:bodyPr>
          <a:lstStyle/>
          <a:p>
            <a:pPr hangingPunct="1"/>
            <a:endParaRPr lang="en-US" kern="1200" dirty="0">
              <a:solidFill>
                <a:prstClr val="black"/>
              </a:solidFill>
              <a:latin typeface="微軟正黑體" panose="020B0604030504040204" pitchFamily="34" charset="-120"/>
              <a:ea typeface="微軟正黑體" panose="020B0604030504040204" pitchFamily="34" charset="-120"/>
              <a:cs typeface="+mn-cs"/>
            </a:endParaRPr>
          </a:p>
        </p:txBody>
      </p:sp>
    </p:spTree>
    <p:extLst>
      <p:ext uri="{BB962C8B-B14F-4D97-AF65-F5344CB8AC3E}">
        <p14:creationId xmlns:p14="http://schemas.microsoft.com/office/powerpoint/2010/main" val="125284864"/>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404040"/>
        </a:solidFill>
        <a:effectLst/>
      </p:bgPr>
    </p:bg>
    <p:spTree>
      <p:nvGrpSpPr>
        <p:cNvPr id="1" name=""/>
        <p:cNvGrpSpPr/>
        <p:nvPr/>
      </p:nvGrpSpPr>
      <p:grpSpPr>
        <a:xfrm>
          <a:off x="0" y="0"/>
          <a:ext cx="0" cy="0"/>
          <a:chOff x="0" y="0"/>
          <a:chExt cx="0" cy="0"/>
        </a:xfrm>
      </p:grpSpPr>
      <p:sp>
        <p:nvSpPr>
          <p:cNvPr id="1212" name="Shape 1212"/>
          <p:cNvSpPr/>
          <p:nvPr/>
        </p:nvSpPr>
        <p:spPr>
          <a:xfrm>
            <a:off x="0" y="666763"/>
            <a:ext cx="9144000" cy="707858"/>
          </a:xfrm>
          <a:prstGeom prst="rect">
            <a:avLst/>
          </a:prstGeom>
          <a:ln w="12700">
            <a:miter lim="400000"/>
          </a:ln>
          <a:extLst>
            <a:ext uri="{C572A759-6A51-4108-AA02-DFA0A04FC94B}">
              <ma14:wrappingTextBoxFlag xmlns:ma14="http://schemas.microsoft.com/office/mac/drawingml/2011/main" xmlns="" val="1"/>
            </a:ext>
          </a:extLst>
        </p:spPr>
        <p:txBody>
          <a:bodyPr lIns="45705" tIns="45706" rIns="45705" bIns="45706">
            <a:spAutoFit/>
          </a:bodyPr>
          <a:lstStyle>
            <a:lvl1pPr algn="ctr" defTabSz="914400">
              <a:defRPr sz="3600" b="1" cap="all">
                <a:solidFill>
                  <a:srgbClr val="00B0F0"/>
                </a:solidFill>
              </a:defRPr>
            </a:lvl1pPr>
          </a:lstStyle>
          <a:p>
            <a:r>
              <a:rPr lang="zh" sz="4000" i="0" dirty="0" smtClean="0">
                <a:solidFill>
                  <a:srgbClr val="00B0F0"/>
                </a:solidFill>
                <a:latin typeface="微軟正黑體" panose="020B0604030504040204" pitchFamily="34" charset="-120"/>
                <a:ea typeface="微軟正黑體" panose="020B0604030504040204" pitchFamily="34" charset="-120"/>
              </a:rPr>
              <a:t>我們有何不同</a:t>
            </a:r>
          </a:p>
        </p:txBody>
      </p:sp>
      <p:sp>
        <p:nvSpPr>
          <p:cNvPr id="1213" name="Shape 1213"/>
          <p:cNvSpPr/>
          <p:nvPr/>
        </p:nvSpPr>
        <p:spPr>
          <a:xfrm flipH="1">
            <a:off x="4572013" y="1733552"/>
            <a:ext cx="1" cy="2514601"/>
          </a:xfrm>
          <a:prstGeom prst="line">
            <a:avLst/>
          </a:prstGeom>
          <a:ln>
            <a:solidFill>
              <a:srgbClr val="A6A6A6"/>
            </a:solidFill>
          </a:ln>
        </p:spPr>
        <p:txBody>
          <a:bodyPr lIns="45705" tIns="45706" rIns="45705" bIns="45706"/>
          <a:lstStyle/>
          <a:p>
            <a:endParaRPr>
              <a:latin typeface="微軟正黑體" panose="020B0604030504040204" pitchFamily="34" charset="-120"/>
              <a:ea typeface="微軟正黑體" panose="020B0604030504040204" pitchFamily="34" charset="-120"/>
            </a:endParaRPr>
          </a:p>
        </p:txBody>
      </p:sp>
      <p:sp>
        <p:nvSpPr>
          <p:cNvPr id="1214" name="Shape 1214"/>
          <p:cNvSpPr/>
          <p:nvPr/>
        </p:nvSpPr>
        <p:spPr>
          <a:xfrm>
            <a:off x="304800" y="3562350"/>
            <a:ext cx="4114800" cy="830968"/>
          </a:xfrm>
          <a:prstGeom prst="rect">
            <a:avLst/>
          </a:prstGeom>
          <a:ln w="12700">
            <a:miter lim="400000"/>
          </a:ln>
          <a:extLst>
            <a:ext uri="{C572A759-6A51-4108-AA02-DFA0A04FC94B}">
              <ma14:wrappingTextBoxFlag xmlns:ma14="http://schemas.microsoft.com/office/mac/drawingml/2011/main" xmlns="" val="1"/>
            </a:ext>
          </a:extLst>
        </p:spPr>
        <p:txBody>
          <a:bodyPr wrap="square" lIns="45705" tIns="45706" rIns="45705" bIns="45706">
            <a:spAutoFit/>
          </a:bodyPr>
          <a:lstStyle>
            <a:lvl1pPr algn="ctr" defTabSz="914400">
              <a:spcBef>
                <a:spcPts val="600"/>
              </a:spcBef>
              <a:defRPr>
                <a:solidFill>
                  <a:srgbClr val="FFFFFF"/>
                </a:solidFill>
              </a:defRPr>
            </a:lvl1pPr>
          </a:lstStyle>
          <a:p>
            <a:r>
              <a:rPr lang="zh" sz="2400" b="1" i="0" dirty="0" smtClean="0">
                <a:solidFill>
                  <a:srgbClr val="FFFFFF"/>
                </a:solidFill>
                <a:latin typeface="微軟正黑體" panose="020B0604030504040204" pitchFamily="34" charset="-120"/>
                <a:ea typeface="微軟正黑體" panose="020B0604030504040204" pitchFamily="34" charset="-120"/>
              </a:rPr>
              <a:t>我們依據顧客的需求提供完整的</a:t>
            </a:r>
            <a:r>
              <a:rPr lang="zh-TW" altLang="en-US" sz="2400" b="1" i="0" dirty="0" smtClean="0">
                <a:solidFill>
                  <a:srgbClr val="FFFFFF"/>
                </a:solidFill>
                <a:latin typeface="微軟正黑體" panose="020B0604030504040204" pitchFamily="34" charset="-120"/>
                <a:ea typeface="微軟正黑體" panose="020B0604030504040204" pitchFamily="34" charset="-120"/>
              </a:rPr>
              <a:t>網上</a:t>
            </a:r>
            <a:r>
              <a:rPr lang="zh" sz="2400" b="1" i="0" dirty="0" smtClean="0">
                <a:solidFill>
                  <a:srgbClr val="FFFFFF"/>
                </a:solidFill>
                <a:latin typeface="微軟正黑體" panose="020B0604030504040204" pitchFamily="34" charset="-120"/>
                <a:ea typeface="微軟正黑體" panose="020B0604030504040204" pitchFamily="34" charset="-120"/>
              </a:rPr>
              <a:t>行銷策略及持續的支援</a:t>
            </a:r>
          </a:p>
        </p:txBody>
      </p:sp>
      <p:sp>
        <p:nvSpPr>
          <p:cNvPr id="1215" name="Shape 1215"/>
          <p:cNvSpPr/>
          <p:nvPr/>
        </p:nvSpPr>
        <p:spPr>
          <a:xfrm>
            <a:off x="5105400" y="3486164"/>
            <a:ext cx="3352800" cy="830968"/>
          </a:xfrm>
          <a:prstGeom prst="rect">
            <a:avLst/>
          </a:prstGeom>
          <a:ln w="12700">
            <a:miter lim="400000"/>
          </a:ln>
          <a:extLst>
            <a:ext uri="{C572A759-6A51-4108-AA02-DFA0A04FC94B}">
              <ma14:wrappingTextBoxFlag xmlns:ma14="http://schemas.microsoft.com/office/mac/drawingml/2011/main" xmlns="" val="1"/>
            </a:ext>
          </a:extLst>
        </p:spPr>
        <p:txBody>
          <a:bodyPr wrap="square" lIns="45705" tIns="45706" rIns="45705" bIns="45706">
            <a:spAutoFit/>
          </a:bodyPr>
          <a:lstStyle>
            <a:lvl1pPr algn="ctr" defTabSz="914400">
              <a:spcBef>
                <a:spcPts val="600"/>
              </a:spcBef>
              <a:defRPr>
                <a:solidFill>
                  <a:srgbClr val="FFFFFF"/>
                </a:solidFill>
              </a:defRPr>
            </a:lvl1pPr>
          </a:lstStyle>
          <a:p>
            <a:r>
              <a:rPr lang="zh" sz="2400" b="1" i="0" dirty="0" smtClean="0">
                <a:solidFill>
                  <a:srgbClr val="FFFFFF"/>
                </a:solidFill>
                <a:latin typeface="微軟正黑體" panose="020B0604030504040204" pitchFamily="34" charset="-120"/>
                <a:ea typeface="微軟正黑體" panose="020B0604030504040204" pitchFamily="34" charset="-120"/>
              </a:rPr>
              <a:t>來看一下，我們</a:t>
            </a:r>
            <a:r>
              <a:rPr lang="zh-TW" altLang="en-US" sz="2400" b="1" dirty="0">
                <a:latin typeface="微軟正黑體" panose="020B0604030504040204" pitchFamily="34" charset="-120"/>
                <a:ea typeface="微軟正黑體" panose="020B0604030504040204" pitchFamily="34" charset="-120"/>
              </a:rPr>
              <a:t>的</a:t>
            </a:r>
            <a:r>
              <a:rPr lang="zh" sz="2400" b="1" i="0" dirty="0" smtClean="0">
                <a:solidFill>
                  <a:srgbClr val="FFFFFF"/>
                </a:solidFill>
                <a:latin typeface="微軟正黑體" panose="020B0604030504040204" pitchFamily="34" charset="-120"/>
                <a:ea typeface="微軟正黑體" panose="020B0604030504040204" pitchFamily="34" charset="-120"/>
              </a:rPr>
              <a:t>顧客</a:t>
            </a:r>
            <a:r>
              <a:rPr lang="zh-TW" altLang="en-US" sz="2400" b="1" i="0" dirty="0" smtClean="0">
                <a:solidFill>
                  <a:srgbClr val="FFFFFF"/>
                </a:solidFill>
                <a:latin typeface="微軟正黑體" panose="020B0604030504040204" pitchFamily="34" charset="-120"/>
                <a:ea typeface="微軟正黑體" panose="020B0604030504040204" pitchFamily="34" charset="-120"/>
              </a:rPr>
              <a:t>擁</a:t>
            </a:r>
            <a:r>
              <a:rPr lang="zh" sz="2400" b="1" i="0" dirty="0" smtClean="0">
                <a:solidFill>
                  <a:srgbClr val="FFFFFF"/>
                </a:solidFill>
                <a:latin typeface="微軟正黑體" panose="020B0604030504040204" pitchFamily="34" charset="-120"/>
                <a:ea typeface="微軟正黑體" panose="020B0604030504040204" pitchFamily="34" charset="-120"/>
              </a:rPr>
              <a:t>有的各式工具和選擇</a:t>
            </a:r>
          </a:p>
        </p:txBody>
      </p:sp>
      <p:pic>
        <p:nvPicPr>
          <p:cNvPr id="1216" name="image9.png"/>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5867400" y="2125722"/>
            <a:ext cx="1143000" cy="1131839"/>
          </a:xfrm>
          <a:prstGeom prst="rect">
            <a:avLst/>
          </a:prstGeom>
          <a:ln w="12700">
            <a:miter lim="400000"/>
          </a:ln>
        </p:spPr>
      </p:pic>
      <p:pic>
        <p:nvPicPr>
          <p:cNvPr id="1217" name="image10.png" descr="C:\Users\Junaed\Downloads\domain1.png"/>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1668860" y="1896216"/>
            <a:ext cx="1691482" cy="1453088"/>
          </a:xfrm>
          <a:prstGeom prst="rect">
            <a:avLst/>
          </a:prstGeom>
          <a:ln w="12700">
            <a:miter lim="400000"/>
          </a:ln>
        </p:spPr>
      </p:pic>
    </p:spTree>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1"/>
          <p:cNvSpPr txBox="1">
            <a:spLocks/>
          </p:cNvSpPr>
          <p:nvPr/>
        </p:nvSpPr>
        <p:spPr>
          <a:xfrm>
            <a:off x="3352800" y="819150"/>
            <a:ext cx="5029200" cy="5334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x-none" sz="4000" b="1" cap="all" dirty="0" smtClean="0">
                <a:solidFill>
                  <a:srgbClr val="00B0F0"/>
                </a:solidFill>
                <a:latin typeface="微軟正黑體" panose="020B0604030504040204" pitchFamily="34" charset="-120"/>
                <a:ea typeface="微軟正黑體" panose="020B0604030504040204" pitchFamily="34" charset="-120"/>
              </a:rPr>
              <a:t>不只是一個網站</a:t>
            </a:r>
          </a:p>
        </p:txBody>
      </p:sp>
      <p:pic>
        <p:nvPicPr>
          <p:cNvPr id="2" name="Picture 1"/>
          <p:cNvPicPr>
            <a:picLocks noChangeAspect="1"/>
          </p:cNvPicPr>
          <p:nvPr/>
        </p:nvPicPr>
        <p:blipFill>
          <a:blip r:embed="rId3" cstate="email">
            <a:extLst>
              <a:ext uri="{28A0092B-C50C-407E-A947-70E740481C1C}">
                <a14:useLocalDpi xmlns:a14="http://schemas.microsoft.com/office/drawing/2010/main"/>
              </a:ext>
            </a:extLst>
          </a:blip>
          <a:stretch>
            <a:fillRect/>
          </a:stretch>
        </p:blipFill>
        <p:spPr>
          <a:xfrm>
            <a:off x="8110" y="0"/>
            <a:ext cx="3068227" cy="5143500"/>
          </a:xfrm>
          <a:prstGeom prst="rect">
            <a:avLst/>
          </a:prstGeom>
        </p:spPr>
      </p:pic>
      <p:pic>
        <p:nvPicPr>
          <p:cNvPr id="7" name="圖片 6"/>
          <p:cNvPicPr>
            <a:picLocks noChangeAspect="1"/>
          </p:cNvPicPr>
          <p:nvPr/>
        </p:nvPicPr>
        <p:blipFill rotWithShape="1">
          <a:blip r:embed="rId4"/>
          <a:srcRect l="11000" t="27778" r="23000" b="17111"/>
          <a:stretch/>
        </p:blipFill>
        <p:spPr>
          <a:xfrm>
            <a:off x="3276600" y="1962150"/>
            <a:ext cx="5562600" cy="2612736"/>
          </a:xfrm>
          <a:prstGeom prst="rect">
            <a:avLst/>
          </a:prstGeom>
        </p:spPr>
      </p:pic>
    </p:spTree>
    <p:extLst>
      <p:ext uri="{BB962C8B-B14F-4D97-AF65-F5344CB8AC3E}">
        <p14:creationId xmlns:p14="http://schemas.microsoft.com/office/powerpoint/2010/main" val="41584427"/>
      </p:ext>
    </p:extLst>
  </p:cSld>
  <p:clrMapOvr>
    <a:masterClrMapping/>
  </p:clrMapOvr>
  <mc:AlternateContent xmlns:mc="http://schemas.openxmlformats.org/markup-compatibility/2006" xmlns:p14="http://schemas.microsoft.com/office/powerpoint/2010/main">
    <mc:Choice Requires="p14">
      <p:transition p14:dur="0"/>
    </mc:Choice>
    <mc:Fallback xmlns="">
      <p:transition/>
    </mc:Fallback>
  </mc:AlternateContent>
  <p:timing>
    <p:tnLst>
      <p:par>
        <p:cTn id="1" dur="indefinite" restart="never" nodeType="tmRoot"/>
      </p:par>
    </p:tnLst>
  </p:timing>
</p:sld>
</file>

<file path=ppt/theme/theme1.xml><?xml version="1.0" encoding="utf-8"?>
<a:theme xmlns:a="http://schemas.openxmlformats.org/drawingml/2006/main" name="1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0.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5B9BD5"/>
      </a:accent1>
      <a:accent2>
        <a:srgbClr val="ED7D31"/>
      </a:accent2>
      <a:accent3>
        <a:srgbClr val="A5A5A5"/>
      </a:accent3>
      <a:accent4>
        <a:srgbClr val="FFC000"/>
      </a:accent4>
      <a:accent5>
        <a:srgbClr val="4472C4"/>
      </a:accent5>
      <a:accent6>
        <a:srgbClr val="70AD47"/>
      </a:accent6>
      <a:hlink>
        <a:srgbClr val="0000FF"/>
      </a:hlink>
      <a:folHlink>
        <a:srgbClr val="FF00FF"/>
      </a:folHlink>
    </a:clrScheme>
    <a:fontScheme name="Office Theme">
      <a:majorFont>
        <a:latin typeface="Calibri"/>
        <a:ea typeface="Calibri"/>
        <a:cs typeface="Calibri"/>
      </a:majorFont>
      <a:minorFont>
        <a:latin typeface="Helvetica"/>
        <a:ea typeface="Helvetica"/>
        <a:cs typeface="Helvetica"/>
      </a:minorFont>
    </a:fontScheme>
    <a:fmtScheme name="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effectStyle>
        <a:effectStyle>
          <a:effectLst/>
        </a:effectStyle>
        <a:effectStyle>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12700" cap="flat">
          <a:solidFill>
            <a:schemeClr val="accent1"/>
          </a:solidFill>
          <a:prstDash val="solid"/>
          <a:miter lim="800000"/>
        </a:ln>
      </a:spPr>
      <a:bodyPr rot="0" spcFirstLastPara="1" vertOverflow="overflow" horzOverflow="overflow" vert="horz" wrap="square" lIns="45719" tIns="45719" rIns="45719" bIns="45719" numCol="1" spcCol="38100" rtlCol="0" anchor="ctr">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12700" cap="flat">
          <a:solidFill>
            <a:schemeClr val="accent1"/>
          </a:solidFill>
          <a:prstDash val="solid"/>
          <a:miter lim="800000"/>
        </a:ln>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spPr>
      <a:bodyPr rot="0" spcFirstLastPara="1" vertOverflow="overflow" horzOverflow="overflow" vert="horz" wrap="square" lIns="45719" tIns="45719" rIns="45719" bIns="45719" numCol="1" spcCol="38100" rtlCol="0" anchor="t">
        <a:spAutoFit/>
      </a:bodyPr>
      <a:lstStyle>
        <a:defPPr marL="0" marR="0" indent="0" algn="l" defTabSz="914400" rtl="0" fontAlgn="auto" latinLnBrk="0"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latin typeface="+mj-lt"/>
            <a:ea typeface="+mj-ea"/>
            <a:cs typeface="+mj-cs"/>
            <a:sym typeface="Calibri" panose="020F0502020204030204"/>
          </a:defRPr>
        </a:defPPr>
        <a:lvl1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1.xml><?xml version="1.0" encoding="utf-8"?>
<a:theme xmlns:a="http://schemas.openxmlformats.org/drawingml/2006/main" name="6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2.xml><?xml version="1.0" encoding="utf-8"?>
<a:theme xmlns:a="http://schemas.openxmlformats.org/drawingml/2006/main" name="1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3.xml><?xml version="1.0" encoding="utf-8"?>
<a:theme xmlns:a="http://schemas.openxmlformats.org/drawingml/2006/main" name="1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14.xml><?xml version="1.0" encoding="utf-8"?>
<a:theme xmlns:a="http://schemas.openxmlformats.org/drawingml/2006/main" name="1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15.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22_Office Theme">
  <a:themeElements>
    <a:clrScheme name="Analysis">
      <a:dk1>
        <a:sysClr val="windowText" lastClr="000000"/>
      </a:dk1>
      <a:lt1>
        <a:sysClr val="window" lastClr="FFFFFF"/>
      </a:lt1>
      <a:dk2>
        <a:srgbClr val="44546A"/>
      </a:dk2>
      <a:lt2>
        <a:srgbClr val="E7E6E6"/>
      </a:lt2>
      <a:accent1>
        <a:srgbClr val="227DAC"/>
      </a:accent1>
      <a:accent2>
        <a:srgbClr val="443988"/>
      </a:accent2>
      <a:accent3>
        <a:srgbClr val="9F0052"/>
      </a:accent3>
      <a:accent4>
        <a:srgbClr val="FE4020"/>
      </a:accent4>
      <a:accent5>
        <a:srgbClr val="FFBE00"/>
      </a:accent5>
      <a:accent6>
        <a:srgbClr val="00A9FC"/>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5.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9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7.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8.xml><?xml version="1.0" encoding="utf-8"?>
<a:theme xmlns:a="http://schemas.openxmlformats.org/drawingml/2006/main" name="4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ppt/theme/theme9.xml><?xml version="1.0" encoding="utf-8"?>
<a:theme xmlns:a="http://schemas.openxmlformats.org/drawingml/2006/main" name="10_Office Theme">
  <a:themeElements>
    <a:clrScheme name="1_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1_Office Theme">
      <a:majorFont>
        <a:latin typeface="Calibri"/>
        <a:ea typeface="Calibri"/>
        <a:cs typeface="Calibri"/>
      </a:majorFont>
      <a:minorFont>
        <a:latin typeface="Helvetica"/>
        <a:ea typeface="Helvetica"/>
        <a:cs typeface="Helvetica"/>
      </a:minorFont>
    </a:fontScheme>
    <a:fmtScheme name="1_Office Them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29999"/>
              </a:schemeClr>
            </a:gs>
            <a:gs pos="100000">
              <a:schemeClr val="phClr">
                <a:tint val="50000"/>
                <a:shade val="100000"/>
                <a:satMod val="350000"/>
              </a:schemeClr>
            </a:gs>
          </a:gsLst>
          <a:lin ang="16200000" scaled="0"/>
        </a:gradFill>
      </a:fillStyleLst>
      <a:lnStyleLst>
        <a:ln w="9525" cap="flat" cmpd="sng" algn="ctr">
          <a:solidFill>
            <a:schemeClr val="phClr">
              <a:shade val="95000"/>
              <a:satMod val="104999"/>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38100" dist="23000" dir="5400000" rotWithShape="0">
              <a:srgbClr val="000000">
                <a:alpha val="35000"/>
              </a:srgbClr>
            </a:outerShdw>
          </a:effectLst>
        </a:effectStyle>
        <a:effectStyle>
          <a:effectLst>
            <a:outerShdw blurRad="38100" dist="23000" dir="5400000" rotWithShape="0">
              <a:srgbClr val="000000">
                <a:alpha val="35000"/>
              </a:srgbClr>
            </a:outerShdw>
          </a:effectLst>
        </a:effectStyle>
        <a:effectStyle>
          <a:effectLst>
            <a:outerShdw blurRad="38100" dist="20000" dir="5400000" rotWithShape="0">
              <a:srgbClr val="000000">
                <a:alpha val="38000"/>
              </a:srgbClr>
            </a:outerShdw>
          </a:effectLst>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rgbClr val="FFFFFF"/>
        </a:solidFill>
        <a:ln w="25400" cap="flat">
          <a:solidFill>
            <a:schemeClr val="accent1"/>
          </a:solidFill>
          <a:prstDash val="solid"/>
          <a:round/>
        </a:ln>
        <a:effectLst>
          <a:outerShdw blurRad="38100" dist="23000" dir="5400000" rotWithShape="0">
            <a:srgbClr val="000000">
              <a:alpha val="35000"/>
            </a:srgbClr>
          </a:outerShdw>
        </a:effectLst>
        <a:sp3d/>
      </a:spPr>
      <a:bodyPr rot="0" spcFirstLastPara="1" vertOverflow="overflow" horzOverflow="overflow" vert="horz" wrap="square" lIns="45719" tIns="45719" rIns="45719" bIns="45719" numCol="1" spcCol="38100" rtlCol="0" anchor="ctr">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spDef>
    <a:lnDef>
      <a:spPr>
        <a:noFill/>
        <a:ln w="25400" cap="flat">
          <a:solidFill>
            <a:schemeClr val="accent1"/>
          </a:solidFill>
          <a:prstDash val="solid"/>
          <a:round/>
        </a:ln>
        <a:effectLst>
          <a:outerShdw blurRad="38100" dist="20000" dir="5400000" rotWithShape="0">
            <a:srgbClr val="000000">
              <a:alpha val="38000"/>
            </a:srgbClr>
          </a:outerShdw>
        </a:effectLst>
        <a:sp3d/>
      </a:spPr>
      <a:bodyPr rot="0" spcFirstLastPara="1" vertOverflow="overflow" horzOverflow="overflow" vert="horz" wrap="square" lIns="91439" tIns="45719" rIns="91439" bIns="45719" numCol="1" spcCol="38100" rtlCol="0" anchor="t">
        <a:noAutofit/>
      </a:bodyPr>
      <a:lstStyle>
        <a:def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lnDef>
    <a:txDef>
      <a:spPr>
        <a:noFill/>
        <a:ln w="12700" cap="flat">
          <a:noFill/>
          <a:miter lim="400000"/>
        </a:ln>
        <a:effectLst/>
        <a:sp3d/>
      </a:spPr>
      <a:bodyPr rot="0" spcFirstLastPara="1" vertOverflow="overflow" horzOverflow="overflow" vert="horz" wrap="square" lIns="45719" tIns="45719" rIns="45719" bIns="45719" numCol="1" spcCol="38100" rtlCol="0" anchor="t">
        <a:spAutoFit/>
      </a:bodyPr>
      <a:lstStyle>
        <a:defPPr marL="0" marR="0" indent="0" algn="l" defTabSz="457200" rtl="0" fontAlgn="auto" latinLnBrk="0"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latin typeface="+mj-lt"/>
            <a:ea typeface="+mj-ea"/>
            <a:cs typeface="+mj-cs"/>
            <a:sym typeface="Calibri"/>
          </a:defRPr>
        </a:defPPr>
        <a:lvl1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1pPr>
        <a:lvl2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2pPr>
        <a:lvl3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3pPr>
        <a:lvl4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4pPr>
        <a:lvl5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5pPr>
        <a:lvl6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6pPr>
        <a:lvl7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7pPr>
        <a:lvl8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8pPr>
        <a:lvl9pPr marL="0" marR="0" indent="0" algn="l" defTabSz="914400" rtl="0" fontAlgn="auto" latinLnBrk="1" hangingPunct="0">
          <a:lnSpc>
            <a:spcPct val="100000"/>
          </a:lnSpc>
          <a:spcBef>
            <a:spcPts val="0"/>
          </a:spcBef>
          <a:spcAft>
            <a:spcPts val="0"/>
          </a:spcAft>
          <a:buClrTx/>
          <a:buSzTx/>
          <a:buFontTx/>
          <a:buNone/>
          <a:tabLst/>
          <a:defRPr kumimoji="0" sz="1800" b="0" i="0" u="none" strike="noStrike" cap="none" spc="0" normalizeH="0" baseline="0">
            <a:ln>
              <a:noFill/>
            </a:ln>
            <a:solidFill>
              <a:srgbClr val="000000"/>
            </a:solidFill>
            <a:effectLst/>
            <a:uFillTx/>
          </a:defRPr>
        </a:lvl9pPr>
      </a:lstStyle>
      <a:style>
        <a:lnRef idx="0">
          <a:scrgbClr r="0" g="0" b="0"/>
        </a:lnRef>
        <a:fillRef idx="0">
          <a:scrgbClr r="0" g="0" b="0"/>
        </a:fillRef>
        <a:effectRef idx="0">
          <a:scrgbClr r="0" g="0" b="0"/>
        </a:effectRef>
        <a:fontRef idx="none"/>
      </a:style>
    </a:txDef>
  </a:objectDefaults>
  <a:extraClrSchemeLst/>
</a:theme>
</file>

<file path=docProps/app.xml><?xml version="1.0" encoding="utf-8"?>
<Properties xmlns="http://schemas.openxmlformats.org/officeDocument/2006/extended-properties" xmlns:vt="http://schemas.openxmlformats.org/officeDocument/2006/docPropsVTypes">
  <TotalTime>1017</TotalTime>
  <Words>3226</Words>
  <Application>Microsoft Office PowerPoint</Application>
  <PresentationFormat>On-screen Show (16:9)</PresentationFormat>
  <Paragraphs>383</Paragraphs>
  <Slides>37</Slides>
  <Notes>36</Notes>
  <HiddenSlides>0</HiddenSlides>
  <MMClips>0</MMClips>
  <ScaleCrop>false</ScaleCrop>
  <HeadingPairs>
    <vt:vector size="6" baseType="variant">
      <vt:variant>
        <vt:lpstr>Fonts Used</vt:lpstr>
      </vt:variant>
      <vt:variant>
        <vt:i4>13</vt:i4>
      </vt:variant>
      <vt:variant>
        <vt:lpstr>Theme</vt:lpstr>
      </vt:variant>
      <vt:variant>
        <vt:i4>13</vt:i4>
      </vt:variant>
      <vt:variant>
        <vt:lpstr>Slide Titles</vt:lpstr>
      </vt:variant>
      <vt:variant>
        <vt:i4>37</vt:i4>
      </vt:variant>
    </vt:vector>
  </HeadingPairs>
  <TitlesOfParts>
    <vt:vector size="63" baseType="lpstr">
      <vt:lpstr>DIN-Bold</vt:lpstr>
      <vt:lpstr>DIN-Medium</vt:lpstr>
      <vt:lpstr>Helvetica Neue</vt:lpstr>
      <vt:lpstr>Helvetica Regular</vt:lpstr>
      <vt:lpstr>Microsoft YaHei</vt:lpstr>
      <vt:lpstr>Palatino</vt:lpstr>
      <vt:lpstr>SimSun</vt:lpstr>
      <vt:lpstr>微軟正黑體</vt:lpstr>
      <vt:lpstr>Arial</vt:lpstr>
      <vt:lpstr>Calibri</vt:lpstr>
      <vt:lpstr>Calibri Light</vt:lpstr>
      <vt:lpstr>Courier New</vt:lpstr>
      <vt:lpstr>Helvetica</vt:lpstr>
      <vt:lpstr>1_Office Theme</vt:lpstr>
      <vt:lpstr>2_Office Theme</vt:lpstr>
      <vt:lpstr>22_Office Theme</vt:lpstr>
      <vt:lpstr>5_Office Theme</vt:lpstr>
      <vt:lpstr>7_Office Theme</vt:lpstr>
      <vt:lpstr>9_Office Theme</vt:lpstr>
      <vt:lpstr>3_Office Theme</vt:lpstr>
      <vt:lpstr>4_Office Theme</vt:lpstr>
      <vt:lpstr>10_Office Theme</vt:lpstr>
      <vt:lpstr>Office Theme</vt:lpstr>
      <vt:lpstr>6_Office Theme</vt:lpstr>
      <vt:lpstr>11_Office Theme</vt:lpstr>
      <vt:lpstr>12_Office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Owner</dc:creator>
  <cp:lastModifiedBy>Celine Leung</cp:lastModifiedBy>
  <cp:revision>57</cp:revision>
  <cp:lastPrinted>2017-07-24T19:19:19Z</cp:lastPrinted>
  <dcterms:modified xsi:type="dcterms:W3CDTF">2018-10-05T04:48:14Z</dcterms:modified>
</cp:coreProperties>
</file>